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593C"/>
    <a:srgbClr val="6C9EC0"/>
    <a:srgbClr val="85B0D7"/>
    <a:srgbClr val="1636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34" d="100"/>
          <a:sy n="34" d="100"/>
        </p:scale>
        <p:origin x="292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0289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278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204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93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26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605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8143"/>
            <a:ext cx="11830050" cy="471280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6353"/>
            <a:ext cx="5831087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22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4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501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223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377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598042"/>
            <a:ext cx="11830050" cy="823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TÍTULO COMUNICACIÓN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035809"/>
            <a:ext cx="11830050" cy="18925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B7E327-CEA7-E142-87C7-A40A37F921BE}" type="datetimeFigureOut">
              <a:rPr lang="es-ES" smtClean="0"/>
              <a:t>14/1/26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7F5EE0-4D45-7748-83EA-01F6381D3E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339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3716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6C9E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DD1608-3C66-AF8D-A476-DD784392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8700" y="1468947"/>
            <a:ext cx="11658600" cy="612516"/>
          </a:xfrm>
        </p:spPr>
        <p:txBody>
          <a:bodyPr anchor="t">
            <a:normAutofit fontScale="90000"/>
          </a:bodyPr>
          <a:lstStyle/>
          <a:p>
            <a:r>
              <a:rPr lang="es-ES" sz="4000" dirty="0"/>
              <a:t>CASO CLÍNICO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5D629D-1D56-9210-28FE-8963FF883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1" y="5189328"/>
            <a:ext cx="13030198" cy="5120641"/>
          </a:xfrm>
          <a:ln>
            <a:solidFill>
              <a:srgbClr val="DE593C"/>
            </a:solidFill>
          </a:ln>
        </p:spPr>
        <p:txBody>
          <a:bodyPr>
            <a:normAutofit/>
          </a:bodyPr>
          <a:lstStyle/>
          <a:p>
            <a:pPr algn="l"/>
            <a:r>
              <a:rPr lang="es-ES" sz="1600" dirty="0"/>
              <a:t>Escriba aquí…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FFEB72C1-D297-BEB0-FE18-3BC33A7C4135}"/>
              </a:ext>
            </a:extLst>
          </p:cNvPr>
          <p:cNvSpPr txBox="1">
            <a:spLocks/>
          </p:cNvSpPr>
          <p:nvPr/>
        </p:nvSpPr>
        <p:spPr>
          <a:xfrm>
            <a:off x="1028700" y="2383347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>
                <a:solidFill>
                  <a:srgbClr val="6C9EC0"/>
                </a:solidFill>
              </a:rPr>
              <a:t>Título: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718B72A5-B20E-EDB4-4086-2A9645320F81}"/>
              </a:ext>
            </a:extLst>
          </p:cNvPr>
          <p:cNvSpPr txBox="1">
            <a:spLocks/>
          </p:cNvSpPr>
          <p:nvPr/>
        </p:nvSpPr>
        <p:spPr>
          <a:xfrm>
            <a:off x="1028700" y="3021021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>
                <a:solidFill>
                  <a:srgbClr val="6C9EC0"/>
                </a:solidFill>
              </a:rPr>
              <a:t>Autores: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71AFA6B-8BCE-02E9-BA5B-107FD96B0CDF}"/>
              </a:ext>
            </a:extLst>
          </p:cNvPr>
          <p:cNvSpPr txBox="1">
            <a:spLocks/>
          </p:cNvSpPr>
          <p:nvPr/>
        </p:nvSpPr>
        <p:spPr>
          <a:xfrm>
            <a:off x="1028700" y="3658695"/>
            <a:ext cx="11658600" cy="612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400" dirty="0">
                <a:solidFill>
                  <a:srgbClr val="6C9EC0"/>
                </a:solidFill>
              </a:rPr>
              <a:t>Centro de trabajo: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7132AA9-9969-4A06-D65B-C11B3A7552B9}"/>
              </a:ext>
            </a:extLst>
          </p:cNvPr>
          <p:cNvSpPr txBox="1">
            <a:spLocks/>
          </p:cNvSpPr>
          <p:nvPr/>
        </p:nvSpPr>
        <p:spPr>
          <a:xfrm>
            <a:off x="342901" y="4764505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6C9E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19EB50A4-BA1B-F347-A766-3959C76D41A6}"/>
              </a:ext>
            </a:extLst>
          </p:cNvPr>
          <p:cNvSpPr txBox="1">
            <a:spLocks/>
          </p:cNvSpPr>
          <p:nvPr/>
        </p:nvSpPr>
        <p:spPr>
          <a:xfrm>
            <a:off x="342901" y="11325433"/>
            <a:ext cx="13060278" cy="5120641"/>
          </a:xfrm>
          <a:prstGeom prst="rect">
            <a:avLst/>
          </a:prstGeom>
          <a:ln>
            <a:solidFill>
              <a:srgbClr val="DE593C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/>
              <a:t>Escriba aquí…</a:t>
            </a:r>
            <a:endParaRPr lang="es-ES" sz="1600" dirty="0"/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38180FAD-CB7C-FAF9-B962-EDA0C6B0A404}"/>
              </a:ext>
            </a:extLst>
          </p:cNvPr>
          <p:cNvSpPr txBox="1">
            <a:spLocks/>
          </p:cNvSpPr>
          <p:nvPr/>
        </p:nvSpPr>
        <p:spPr>
          <a:xfrm>
            <a:off x="342901" y="10900610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6C9E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OBSERVACIÓN CLÍNICA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6C31B5D4-314C-146B-B4B7-06E5B73158DC}"/>
              </a:ext>
            </a:extLst>
          </p:cNvPr>
          <p:cNvSpPr txBox="1">
            <a:spLocks/>
          </p:cNvSpPr>
          <p:nvPr/>
        </p:nvSpPr>
        <p:spPr>
          <a:xfrm>
            <a:off x="342901" y="17461539"/>
            <a:ext cx="13060278" cy="5120641"/>
          </a:xfrm>
          <a:prstGeom prst="rect">
            <a:avLst/>
          </a:prstGeom>
          <a:ln>
            <a:solidFill>
              <a:srgbClr val="DE593C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1600"/>
              <a:t>Escriba aquí…</a:t>
            </a:r>
            <a:endParaRPr lang="es-ES" sz="1600" dirty="0"/>
          </a:p>
        </p:txBody>
      </p:sp>
      <p:sp>
        <p:nvSpPr>
          <p:cNvPr id="19" name="Título 1">
            <a:extLst>
              <a:ext uri="{FF2B5EF4-FFF2-40B4-BE49-F238E27FC236}">
                <a16:creationId xmlns:a16="http://schemas.microsoft.com/office/drawing/2014/main" id="{5260EF67-742D-F283-E609-BAAEE33B862D}"/>
              </a:ext>
            </a:extLst>
          </p:cNvPr>
          <p:cNvSpPr txBox="1">
            <a:spLocks/>
          </p:cNvSpPr>
          <p:nvPr/>
        </p:nvSpPr>
        <p:spPr>
          <a:xfrm>
            <a:off x="342901" y="17036716"/>
            <a:ext cx="6370721" cy="4248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>
                <a:solidFill>
                  <a:srgbClr val="6C9E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</a:p>
        </p:txBody>
      </p:sp>
    </p:spTree>
    <p:extLst>
      <p:ext uri="{BB962C8B-B14F-4D97-AF65-F5344CB8AC3E}">
        <p14:creationId xmlns:p14="http://schemas.microsoft.com/office/powerpoint/2010/main" val="3138282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23</Words>
  <Application>Microsoft Macintosh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Tema de Office</vt:lpstr>
      <vt:lpstr>CASO CLÍNICO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ESTUDIOS DE INVESTIGACIÓN</dc:title>
  <dc:creator>marcos diaz</dc:creator>
  <cp:lastModifiedBy>marcos diaz</cp:lastModifiedBy>
  <cp:revision>3</cp:revision>
  <dcterms:created xsi:type="dcterms:W3CDTF">2024-07-17T12:33:53Z</dcterms:created>
  <dcterms:modified xsi:type="dcterms:W3CDTF">2026-01-14T09:47:57Z</dcterms:modified>
</cp:coreProperties>
</file>