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A75E7-3F4C-0FCA-413B-6335A4176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F13B70-97EB-F988-5F65-CFF48E899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7E5B2-1D41-6168-3AAA-8C298FFA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0A6136-F862-5DBD-9F4B-B8C18B24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0D0660-A757-91BE-680E-1C8F85CD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29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7FC3F-C2D2-4881-4EF2-DAE87A66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7263CF-03BF-CA1F-57B1-C4D8B3BD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B0146-1E26-2E46-6F61-33F8DC5B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BE7A4-B868-DF7C-E18D-02255397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54A26-7FCB-F775-7C0C-31F47190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32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93BC7D-307E-9AA1-69EB-FB7C396D2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5B6A62-70F2-D284-A09C-CB57BDA16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1081B-CA3E-9C8F-AD15-C4638B29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589FA6-1929-FF63-77F5-EC8A23C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D5FF26-1870-2121-9C74-8007236A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1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5657F-FAF6-1D2A-25C4-6F3EFC5C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395A2-30CD-1334-6080-E4A3B4AA8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4419F-7D86-991C-1D3F-AD6A9ACD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2B62F-0474-85EB-869E-DD839579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20F76-2AC5-887C-C19C-3DF3FEB7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0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42A4D-B011-6A40-DF7E-E2DA9AED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E86D6E-9D82-6E31-C09F-F0B4F6A8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142E15-8C61-1354-D782-9665F56C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E3B292-89AA-A0E7-B409-681EB1CC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C0777-D9E1-1E98-84F1-4937029F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4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BDFA6-FA93-3E8B-9E84-C07516FA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BCA8E5-329F-1D30-338C-123087F13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5BA0F9-4754-A2E5-6BA9-E3167099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275AB6-210F-7948-9F9E-375BAEEB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3D773-4594-9FF1-04FA-2A1BAD33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AB1120-C095-C28B-89B0-95299F57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93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CC95-BAF6-055B-8B66-2FBCA100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4945E-F4F3-1A73-4203-3A4BD37A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C9AD94-5A10-FC25-B193-10ABBB05B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B751A7-B47B-71DE-B61D-17187BCB6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2E925A-F083-9FAC-6732-A7CBF335E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E8E9DB-8E7B-5E50-0D67-275B54CE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248AC4-AEC5-3A0F-9F5B-95A648AE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363EA0-FF39-F020-9689-795AC0EE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51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85FF9-E56F-5751-6218-D800BC89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39CF3A-4F32-6228-DCEA-B84F662A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115BF-53ED-2056-415A-889A9AA4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531F4F-B4FC-6D72-2775-C3678CCB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17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D6220D-32F7-BC25-A959-2F256837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603AA5-6D43-2053-302E-2BD78E49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E9300B-BF93-76DB-4D1F-C2348FF8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4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82238-BCE4-094C-BFA4-57522A81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27F7E-21D9-CEC3-83F6-D28BAE03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3E5A2A-4FC4-38D7-204C-3535ECA3D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EF8641-2834-FAA3-8B0E-BB0F8A97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272C9-57ED-4732-CA80-009E78AC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125DAA-4B39-9AE6-6AEB-4CF537D3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6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40289-5686-9E2D-5B3C-CE50149B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038286-F1A1-D951-0FF6-3BA3C54BA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C7E70F-C025-98B0-6F30-383C39445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B66724-76F7-42D0-ECC4-7DA3F84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A481D4-D989-7945-F8C5-9F10F4FD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E2B300-0126-CE29-D3A5-B32B885F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CB3081-E6C5-CD20-0296-F04C40CC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CA55E2-F8BC-FFC5-481B-4EE3FC88E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531D6-9393-1A3B-E074-8109F1115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8FFFAB-4E8D-204B-AA62-4F3D41B28E81}" type="datetimeFigureOut">
              <a:rPr lang="es-ES" smtClean="0"/>
              <a:t>15/1/26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3CCC0-0C3D-EB3B-07D3-5E09B0628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44505-66EF-BEF8-DEB6-2CFB8E786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BA2578-F790-9347-8620-BE15777609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9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97EA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6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0ADD2-B3F6-3967-7C56-D7C29730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C67036-B8EA-CE11-C62D-234EB14B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47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Arial Black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marcos diaz</cp:lastModifiedBy>
  <cp:revision>3</cp:revision>
  <dcterms:created xsi:type="dcterms:W3CDTF">2025-04-30T11:48:58Z</dcterms:created>
  <dcterms:modified xsi:type="dcterms:W3CDTF">2026-01-15T08:22:31Z</dcterms:modified>
</cp:coreProperties>
</file>