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3716000" cy="24382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593C"/>
    <a:srgbClr val="6B9FC0"/>
    <a:srgbClr val="16365D"/>
    <a:srgbClr val="85B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>
        <p:scale>
          <a:sx n="75" d="100"/>
          <a:sy n="75" d="100"/>
        </p:scale>
        <p:origin x="112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3990364"/>
            <a:ext cx="11658600" cy="8488692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12806412"/>
            <a:ext cx="10287000" cy="5886771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0289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278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1298138"/>
            <a:ext cx="2957513" cy="2066296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1298138"/>
            <a:ext cx="8701088" cy="2066296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2048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6937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6078678"/>
            <a:ext cx="11830050" cy="10142405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6317034"/>
            <a:ext cx="11830050" cy="533365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7269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6490689"/>
            <a:ext cx="5829300" cy="154704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6490689"/>
            <a:ext cx="5829300" cy="154704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6052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298143"/>
            <a:ext cx="11830050" cy="471280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5977080"/>
            <a:ext cx="5802510" cy="292927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8906353"/>
            <a:ext cx="5802510" cy="1309990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5977080"/>
            <a:ext cx="5831087" cy="292927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8906353"/>
            <a:ext cx="5831087" cy="1309990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322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744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5018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5494"/>
            <a:ext cx="4423767" cy="568923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3510621"/>
            <a:ext cx="6943725" cy="17327317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4724"/>
            <a:ext cx="4423767" cy="1355143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2235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5494"/>
            <a:ext cx="4423767" cy="568923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3510621"/>
            <a:ext cx="6943725" cy="17327317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4724"/>
            <a:ext cx="4423767" cy="1355143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377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1598042"/>
            <a:ext cx="11830050" cy="8232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TÍTULO COMUNICACIÓN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6490689"/>
            <a:ext cx="11830050" cy="15470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22598890"/>
            <a:ext cx="308610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22598890"/>
            <a:ext cx="462915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22598890"/>
            <a:ext cx="308610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3391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3716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16365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DD1608-3C66-AF8D-A476-DD7843925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8700" y="1468947"/>
            <a:ext cx="11658600" cy="612516"/>
          </a:xfrm>
        </p:spPr>
        <p:txBody>
          <a:bodyPr anchor="t">
            <a:normAutofit fontScale="90000"/>
          </a:bodyPr>
          <a:lstStyle/>
          <a:p>
            <a:r>
              <a:rPr lang="es-ES" sz="4000" dirty="0">
                <a:solidFill>
                  <a:srgbClr val="6B9FC0"/>
                </a:solidFill>
              </a:rPr>
              <a:t>ESTUDIOS DE INVESTIGACIÓN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35D629D-1D56-9210-28FE-8963FF8834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1" y="5189328"/>
            <a:ext cx="6370721" cy="5120641"/>
          </a:xfrm>
          <a:ln>
            <a:solidFill>
              <a:srgbClr val="DC593C"/>
            </a:solidFill>
          </a:ln>
        </p:spPr>
        <p:txBody>
          <a:bodyPr>
            <a:normAutofit/>
          </a:bodyPr>
          <a:lstStyle/>
          <a:p>
            <a:pPr algn="l"/>
            <a:r>
              <a:rPr lang="es-ES" sz="1600" dirty="0"/>
              <a:t>Escriba aquí…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FFEB72C1-D297-BEB0-FE18-3BC33A7C4135}"/>
              </a:ext>
            </a:extLst>
          </p:cNvPr>
          <p:cNvSpPr txBox="1">
            <a:spLocks/>
          </p:cNvSpPr>
          <p:nvPr/>
        </p:nvSpPr>
        <p:spPr>
          <a:xfrm>
            <a:off x="1028700" y="2383347"/>
            <a:ext cx="11658600" cy="61251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400" dirty="0">
                <a:solidFill>
                  <a:srgbClr val="6B9FC0"/>
                </a:solidFill>
              </a:rPr>
              <a:t>Título: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718B72A5-B20E-EDB4-4086-2A9645320F81}"/>
              </a:ext>
            </a:extLst>
          </p:cNvPr>
          <p:cNvSpPr txBox="1">
            <a:spLocks/>
          </p:cNvSpPr>
          <p:nvPr/>
        </p:nvSpPr>
        <p:spPr>
          <a:xfrm>
            <a:off x="1028700" y="3021021"/>
            <a:ext cx="11658600" cy="61251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400" dirty="0">
                <a:solidFill>
                  <a:srgbClr val="6B9FC0"/>
                </a:solidFill>
              </a:rPr>
              <a:t>Autores: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171AFA6B-8BCE-02E9-BA5B-107FD96B0CDF}"/>
              </a:ext>
            </a:extLst>
          </p:cNvPr>
          <p:cNvSpPr txBox="1">
            <a:spLocks/>
          </p:cNvSpPr>
          <p:nvPr/>
        </p:nvSpPr>
        <p:spPr>
          <a:xfrm>
            <a:off x="1028700" y="3658695"/>
            <a:ext cx="11658600" cy="61251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400" dirty="0">
                <a:solidFill>
                  <a:srgbClr val="6B9FC0"/>
                </a:solidFill>
              </a:rPr>
              <a:t>Centro de trabajo: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B7132AA9-9969-4A06-D65B-C11B3A7552B9}"/>
              </a:ext>
            </a:extLst>
          </p:cNvPr>
          <p:cNvSpPr txBox="1">
            <a:spLocks/>
          </p:cNvSpPr>
          <p:nvPr/>
        </p:nvSpPr>
        <p:spPr>
          <a:xfrm>
            <a:off x="342901" y="4764505"/>
            <a:ext cx="6370721" cy="42482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000" b="1">
                <a:solidFill>
                  <a:srgbClr val="6B9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Objetivo:</a:t>
            </a:r>
            <a:endParaRPr lang="es-ES" sz="2000" b="1" dirty="0">
              <a:solidFill>
                <a:srgbClr val="6B9F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Subtítulo 2">
            <a:extLst>
              <a:ext uri="{FF2B5EF4-FFF2-40B4-BE49-F238E27FC236}">
                <a16:creationId xmlns:a16="http://schemas.microsoft.com/office/drawing/2014/main" id="{947F3B6C-D00E-E513-F8CC-D1BED662C9DC}"/>
              </a:ext>
            </a:extLst>
          </p:cNvPr>
          <p:cNvSpPr txBox="1">
            <a:spLocks/>
          </p:cNvSpPr>
          <p:nvPr/>
        </p:nvSpPr>
        <p:spPr>
          <a:xfrm>
            <a:off x="7032458" y="5189328"/>
            <a:ext cx="6370721" cy="5120641"/>
          </a:xfrm>
          <a:prstGeom prst="rect">
            <a:avLst/>
          </a:prstGeom>
          <a:ln>
            <a:solidFill>
              <a:srgbClr val="DC593C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4290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14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6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1600"/>
              <a:t>Escriba aquí…</a:t>
            </a:r>
            <a:endParaRPr lang="es-ES" sz="1600"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2DFB4B15-C798-8EE8-52BD-290891686D3A}"/>
              </a:ext>
            </a:extLst>
          </p:cNvPr>
          <p:cNvSpPr txBox="1">
            <a:spLocks/>
          </p:cNvSpPr>
          <p:nvPr/>
        </p:nvSpPr>
        <p:spPr>
          <a:xfrm>
            <a:off x="7032458" y="4764505"/>
            <a:ext cx="6370721" cy="42482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000" b="1" dirty="0">
                <a:solidFill>
                  <a:srgbClr val="6B9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Diseño:</a:t>
            </a:r>
          </a:p>
        </p:txBody>
      </p:sp>
      <p:sp>
        <p:nvSpPr>
          <p:cNvPr id="14" name="Subtítulo 2">
            <a:extLst>
              <a:ext uri="{FF2B5EF4-FFF2-40B4-BE49-F238E27FC236}">
                <a16:creationId xmlns:a16="http://schemas.microsoft.com/office/drawing/2014/main" id="{19EB50A4-BA1B-F347-A766-3959C76D41A6}"/>
              </a:ext>
            </a:extLst>
          </p:cNvPr>
          <p:cNvSpPr txBox="1">
            <a:spLocks/>
          </p:cNvSpPr>
          <p:nvPr/>
        </p:nvSpPr>
        <p:spPr>
          <a:xfrm>
            <a:off x="342901" y="11325433"/>
            <a:ext cx="6370721" cy="5120641"/>
          </a:xfrm>
          <a:prstGeom prst="rect">
            <a:avLst/>
          </a:prstGeom>
          <a:ln>
            <a:solidFill>
              <a:srgbClr val="DC593C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4290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14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6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1600"/>
              <a:t>Escriba aquí…</a:t>
            </a:r>
            <a:endParaRPr lang="es-ES" sz="1600" dirty="0"/>
          </a:p>
        </p:txBody>
      </p:sp>
      <p:sp>
        <p:nvSpPr>
          <p:cNvPr id="15" name="Título 1">
            <a:extLst>
              <a:ext uri="{FF2B5EF4-FFF2-40B4-BE49-F238E27FC236}">
                <a16:creationId xmlns:a16="http://schemas.microsoft.com/office/drawing/2014/main" id="{38180FAD-CB7C-FAF9-B962-EDA0C6B0A404}"/>
              </a:ext>
            </a:extLst>
          </p:cNvPr>
          <p:cNvSpPr txBox="1">
            <a:spLocks/>
          </p:cNvSpPr>
          <p:nvPr/>
        </p:nvSpPr>
        <p:spPr>
          <a:xfrm>
            <a:off x="342901" y="10900610"/>
            <a:ext cx="6370721" cy="42482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000" b="1" dirty="0">
                <a:solidFill>
                  <a:srgbClr val="6B9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 y método:</a:t>
            </a:r>
          </a:p>
        </p:txBody>
      </p:sp>
      <p:sp>
        <p:nvSpPr>
          <p:cNvPr id="16" name="Subtítulo 2">
            <a:extLst>
              <a:ext uri="{FF2B5EF4-FFF2-40B4-BE49-F238E27FC236}">
                <a16:creationId xmlns:a16="http://schemas.microsoft.com/office/drawing/2014/main" id="{A20AE346-1A94-71FF-78A5-FA31D35B32FF}"/>
              </a:ext>
            </a:extLst>
          </p:cNvPr>
          <p:cNvSpPr txBox="1">
            <a:spLocks/>
          </p:cNvSpPr>
          <p:nvPr/>
        </p:nvSpPr>
        <p:spPr>
          <a:xfrm>
            <a:off x="7032458" y="11325433"/>
            <a:ext cx="6370721" cy="5120641"/>
          </a:xfrm>
          <a:prstGeom prst="rect">
            <a:avLst/>
          </a:prstGeom>
          <a:ln>
            <a:solidFill>
              <a:srgbClr val="DC593C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4290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14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6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1600"/>
              <a:t>Escriba aquí…</a:t>
            </a:r>
            <a:endParaRPr lang="es-ES" sz="1600" dirty="0"/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646E648A-5258-4F15-4511-A7D9480FD7B4}"/>
              </a:ext>
            </a:extLst>
          </p:cNvPr>
          <p:cNvSpPr txBox="1">
            <a:spLocks/>
          </p:cNvSpPr>
          <p:nvPr/>
        </p:nvSpPr>
        <p:spPr>
          <a:xfrm>
            <a:off x="7032458" y="10900610"/>
            <a:ext cx="6370721" cy="42482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000" b="1" dirty="0">
                <a:solidFill>
                  <a:srgbClr val="6B9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Resultados:</a:t>
            </a:r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6C31B5D4-314C-146B-B4B7-06E5B73158DC}"/>
              </a:ext>
            </a:extLst>
          </p:cNvPr>
          <p:cNvSpPr txBox="1">
            <a:spLocks/>
          </p:cNvSpPr>
          <p:nvPr/>
        </p:nvSpPr>
        <p:spPr>
          <a:xfrm>
            <a:off x="342901" y="17461539"/>
            <a:ext cx="13060278" cy="5120641"/>
          </a:xfrm>
          <a:prstGeom prst="rect">
            <a:avLst/>
          </a:prstGeom>
          <a:ln>
            <a:solidFill>
              <a:srgbClr val="DC593C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4290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14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6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1600"/>
              <a:t>Escriba aquí…</a:t>
            </a:r>
            <a:endParaRPr lang="es-ES" sz="1600" dirty="0"/>
          </a:p>
        </p:txBody>
      </p:sp>
      <p:sp>
        <p:nvSpPr>
          <p:cNvPr id="19" name="Título 1">
            <a:extLst>
              <a:ext uri="{FF2B5EF4-FFF2-40B4-BE49-F238E27FC236}">
                <a16:creationId xmlns:a16="http://schemas.microsoft.com/office/drawing/2014/main" id="{5260EF67-742D-F283-E609-BAAEE33B862D}"/>
              </a:ext>
            </a:extLst>
          </p:cNvPr>
          <p:cNvSpPr txBox="1">
            <a:spLocks/>
          </p:cNvSpPr>
          <p:nvPr/>
        </p:nvSpPr>
        <p:spPr>
          <a:xfrm>
            <a:off x="342901" y="17036716"/>
            <a:ext cx="6370721" cy="42482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000" b="1" dirty="0">
                <a:solidFill>
                  <a:srgbClr val="6B9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Conclusiones:</a:t>
            </a:r>
          </a:p>
        </p:txBody>
      </p:sp>
    </p:spTree>
    <p:extLst>
      <p:ext uri="{BB962C8B-B14F-4D97-AF65-F5344CB8AC3E}">
        <p14:creationId xmlns:p14="http://schemas.microsoft.com/office/powerpoint/2010/main" val="31382823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38</Words>
  <Application>Microsoft Macintosh PowerPoint</Application>
  <PresentationFormat>Personalizado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Arial Black</vt:lpstr>
      <vt:lpstr>Tema de Office</vt:lpstr>
      <vt:lpstr>ESTUDIOS DE INVESTIGACIÓN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ESTUDIOS DE INVESTIGACIÓN</dc:title>
  <dc:creator>marcos diaz</dc:creator>
  <cp:lastModifiedBy>marcos diaz</cp:lastModifiedBy>
  <cp:revision>2</cp:revision>
  <dcterms:created xsi:type="dcterms:W3CDTF">2024-07-17T12:33:53Z</dcterms:created>
  <dcterms:modified xsi:type="dcterms:W3CDTF">2026-01-14T09:47:52Z</dcterms:modified>
</cp:coreProperties>
</file>