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290175" cy="18291175"/>
  <p:notesSz cx="6858000" cy="9144000"/>
  <p:defaultTextStyle>
    <a:defPPr>
      <a:defRPr lang="es-ES"/>
    </a:defPPr>
    <a:lvl1pPr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15975" indent="-358775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631950" indent="-717550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449513" indent="-1077913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265488" indent="-1436688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61">
          <p15:clr>
            <a:srgbClr val="A4A3A4"/>
          </p15:clr>
        </p15:guide>
        <p15:guide id="2" pos="3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8B0"/>
    <a:srgbClr val="75A23C"/>
    <a:srgbClr val="00577C"/>
    <a:srgbClr val="78BB59"/>
    <a:srgbClr val="66627B"/>
    <a:srgbClr val="3ABFF0"/>
    <a:srgbClr val="28528C"/>
    <a:srgbClr val="F0882D"/>
    <a:srgbClr val="623379"/>
    <a:srgbClr val="E85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/>
    <p:restoredTop sz="94719"/>
  </p:normalViewPr>
  <p:slideViewPr>
    <p:cSldViewPr>
      <p:cViewPr varScale="1">
        <p:scale>
          <a:sx n="40" d="100"/>
          <a:sy n="40" d="100"/>
        </p:scale>
        <p:origin x="3690" y="66"/>
      </p:cViewPr>
      <p:guideLst>
        <p:guide orient="horz" pos="5761"/>
        <p:guide pos="32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763" y="5682121"/>
            <a:ext cx="8746649" cy="392074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526" y="10364999"/>
            <a:ext cx="7203123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C907F60-14DC-4CEF-A415-D06F716A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5121-4192-4A1B-8A7D-E58D09B8D45A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565E6C5-E8D5-4874-8DE7-8C157122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CD994E0-3EB1-4F91-869D-11849F0D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8210-7471-42A8-9D6B-81D841F6687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910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C37BC1-BF5A-499C-9F82-219D8275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9678-58F1-4872-9126-8FA90B86A09D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006757F-ADA9-40E7-AF2E-F526FA43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E337B87-D91C-4105-B0B4-5BFF8B2C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84A4-7363-4A67-8CB9-9543749B4BD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34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96497" y="1951907"/>
            <a:ext cx="2604701" cy="416251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8822" y="1951907"/>
            <a:ext cx="7646172" cy="416251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083C274-8FC8-47C9-8B93-A8791413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8D95-8839-4400-B8DD-30457A42416F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1DEE9D7-7CEF-4D02-A6F6-2D6A76FE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EF53D06-1CA4-4C63-A78A-FBF910A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97A0-2A83-4EEF-8BC5-7EA1D60D8FD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477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35E9EEE-EC38-4BBB-9C2D-EB6C0E55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F6D6-63EF-43F5-AB9D-94F57D306AE3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5D817B0-A4C7-4875-B011-39823227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65DF9B0-EBED-4AD0-80BF-87F5F3A5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A546-4CBD-484A-91E6-71879820F96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164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53" y="11753775"/>
            <a:ext cx="8746649" cy="3632831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53" y="7752582"/>
            <a:ext cx="8746649" cy="4001193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F6CD4AB-6950-4B23-A5D8-B30FB09E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77C9-E19D-4353-8D70-7FE6246AE4A9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D9DB308-EAE8-4BD8-A064-C6549D45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99291E7-B5BA-4599-89F8-FFF08F3A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35754-B8E7-4A22-8F7F-DDA08FDBC6B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42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8822" y="11381176"/>
            <a:ext cx="5125437" cy="3219585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75762" y="11381176"/>
            <a:ext cx="5125436" cy="3219585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B2355A2-6B5A-4785-9C07-4A30DEE4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ABC6-4CC5-40A8-82BB-BD967F534045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0A3B078-96A9-4ACB-AEBF-B9FF1271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63C278E-15E1-436D-BEAB-DC87727E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88F88-9C60-48BF-947C-9A95B59750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99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09" y="732495"/>
            <a:ext cx="9261158" cy="304852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509" y="4094345"/>
            <a:ext cx="4546614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9" y="5800674"/>
            <a:ext cx="4546614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7267" y="4094345"/>
            <a:ext cx="4548400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7267" y="5800674"/>
            <a:ext cx="4548400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8C3FD52D-4C59-41CF-8C95-9B01031D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C6A1-6DC8-43A7-BDA7-02FC252C49F3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4F73E9F-DA16-480B-942E-40AB0F87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44827BB2-26CC-49BD-9983-E3385465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BB1B-08F0-426C-A2C4-905D1960DE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672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7E38A3DD-FC52-496B-BE46-A65B56FA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A034-64DB-4624-BEBD-2986B017378E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7357AD5-65A9-4A85-948E-1942EFC5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5DD74AD-E331-4D1E-B1A4-B34AF83D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4B93F-7763-4457-97C7-78786639041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747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00BE453-BBB9-4FAF-913B-0E5C1B4A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62EA-7D29-4A40-BEA0-13C0EB8112E3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95D89CEA-F92F-48E5-A6B7-BE81ABA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C543B80-0D38-4659-A780-9BAE13CC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BBD3-B00F-426D-9C17-88D106CB112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678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09" y="728260"/>
            <a:ext cx="3385397" cy="30993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3172" y="728261"/>
            <a:ext cx="5752494" cy="1561101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9" y="3827599"/>
            <a:ext cx="3385397" cy="12511673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DD23801-E25F-4BE8-A0D9-3823D21C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45C4-D1AF-4B9D-957F-7C75FDF63F49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2E1B213-61CB-4F72-BE5E-2BCCDE21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1E4EAF6-9AC1-456C-9D9B-1F48878B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AC4C-D5FB-4D8D-B93A-D04896844B2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633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946" y="12803822"/>
            <a:ext cx="6174105" cy="151156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946" y="1634350"/>
            <a:ext cx="6174105" cy="10974705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946" y="14315386"/>
            <a:ext cx="6174105" cy="2146671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37542A5-6F41-410A-94CD-5E6D90CF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0DB0-6075-4501-A996-C1D38B1C1B8A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9AB5A4E-EB84-4D65-9251-EA2414B2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7318E69-2C68-468A-9ECF-2E4671FE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4C9A-FDCA-42DE-99EA-12A2EAA82C7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314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D5D45A5E-A1F4-4A97-9CC9-73F292384F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731838"/>
            <a:ext cx="92614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AB0B9D01-5F75-4102-B830-AE8030074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4267200"/>
            <a:ext cx="9261475" cy="1207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FC21290-4690-48DB-9201-D27877594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16952913"/>
            <a:ext cx="2401888" cy="974725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 defTabSz="1633210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CE095-11DB-4540-AF15-8BE20589B762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F6A9621-2EF0-44C3-B9B0-FDAD6F98A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6313" y="16952913"/>
            <a:ext cx="3257550" cy="974725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 defTabSz="1633210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625336E-ADC4-4652-90F6-AD262EEDC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16952913"/>
            <a:ext cx="2401887" cy="974725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626C8A-0AE8-4975-8ACA-77D41E69401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1950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4572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9144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3716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18288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11188" indent="-6111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563" indent="-5095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8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0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8FF3AA3-F19E-20DE-0B50-5BE1C27C1BAD}"/>
              </a:ext>
            </a:extLst>
          </p:cNvPr>
          <p:cNvSpPr/>
          <p:nvPr/>
        </p:nvSpPr>
        <p:spPr>
          <a:xfrm>
            <a:off x="521979" y="9447383"/>
            <a:ext cx="9768196" cy="362523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45000"/>
                </a:schemeClr>
              </a:gs>
              <a:gs pos="100000">
                <a:srgbClr val="1F68B0">
                  <a:alpha val="17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7B3EA4B-516A-4441-BC49-BBD2F334A868}"/>
              </a:ext>
            </a:extLst>
          </p:cNvPr>
          <p:cNvSpPr/>
          <p:nvPr/>
        </p:nvSpPr>
        <p:spPr>
          <a:xfrm>
            <a:off x="542485" y="4886949"/>
            <a:ext cx="9768196" cy="362523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45000"/>
                </a:schemeClr>
              </a:gs>
              <a:gs pos="100000">
                <a:srgbClr val="1F68B0">
                  <a:alpha val="17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D09E15-26DD-53A7-D1C7-23F2A501848C}"/>
              </a:ext>
            </a:extLst>
          </p:cNvPr>
          <p:cNvSpPr/>
          <p:nvPr/>
        </p:nvSpPr>
        <p:spPr>
          <a:xfrm>
            <a:off x="521979" y="13991366"/>
            <a:ext cx="9768196" cy="362523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45000"/>
                </a:schemeClr>
              </a:gs>
              <a:gs pos="100000">
                <a:srgbClr val="1F68B0">
                  <a:alpha val="17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50" name="1 Título">
            <a:extLst>
              <a:ext uri="{FF2B5EF4-FFF2-40B4-BE49-F238E27FC236}">
                <a16:creationId xmlns:a16="http://schemas.microsoft.com/office/drawing/2014/main" id="{18C20AEB-0117-4564-8E64-A210F119C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020" y="1992494"/>
            <a:ext cx="6334125" cy="741362"/>
          </a:xfrm>
        </p:spPr>
        <p:txBody>
          <a:bodyPr/>
          <a:lstStyle/>
          <a:p>
            <a:pPr eaLnBrk="1" hangingPunct="1"/>
            <a:r>
              <a:rPr lang="es-ES" altLang="es-ES" sz="3600" b="1" dirty="0">
                <a:solidFill>
                  <a:srgbClr val="1F68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2052" name="1 CuadroTexto">
            <a:extLst>
              <a:ext uri="{FF2B5EF4-FFF2-40B4-BE49-F238E27FC236}">
                <a16:creationId xmlns:a16="http://schemas.microsoft.com/office/drawing/2014/main" id="{396A0FEB-601A-467B-B825-013DDA5D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1" y="1662542"/>
            <a:ext cx="655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s-ES" sz="2400" b="1" dirty="0">
                <a:solidFill>
                  <a:srgbClr val="75A23C"/>
                </a:solidFill>
              </a:rPr>
              <a:t>CASO CLÍNICO</a:t>
            </a:r>
            <a:endParaRPr lang="es-ES" altLang="es-ES" sz="2400" b="1" dirty="0">
              <a:solidFill>
                <a:srgbClr val="75A23C"/>
              </a:solidFill>
            </a:endParaRPr>
          </a:p>
        </p:txBody>
      </p:sp>
      <p:sp>
        <p:nvSpPr>
          <p:cNvPr id="27" name="5 CuadroTexto">
            <a:extLst>
              <a:ext uri="{FF2B5EF4-FFF2-40B4-BE49-F238E27FC236}">
                <a16:creationId xmlns:a16="http://schemas.microsoft.com/office/drawing/2014/main" id="{03EE8E41-3B05-4E95-9451-31D0D91F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309" y="3022557"/>
            <a:ext cx="6657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Autores: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Centro de Trabajo:</a:t>
            </a: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834745BA-18B8-400F-B181-CF92F8BA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07" y="4324863"/>
            <a:ext cx="76057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solidFill>
                  <a:srgbClr val="75A23C"/>
                </a:solidFill>
                <a:latin typeface="Arial" panose="020B0604020202020204" pitchFamily="34" charset="0"/>
              </a:rPr>
              <a:t>Introducción</a:t>
            </a:r>
          </a:p>
        </p:txBody>
      </p:sp>
      <p:sp>
        <p:nvSpPr>
          <p:cNvPr id="14" name="11 CuadroTexto">
            <a:extLst>
              <a:ext uri="{FF2B5EF4-FFF2-40B4-BE49-F238E27FC236}">
                <a16:creationId xmlns:a16="http://schemas.microsoft.com/office/drawing/2014/main" id="{60BF2444-F9F9-4E86-A7A5-D6DF59B2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87" y="4955814"/>
            <a:ext cx="941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  <p:sp>
        <p:nvSpPr>
          <p:cNvPr id="17" name="7 CuadroTexto">
            <a:extLst>
              <a:ext uri="{FF2B5EF4-FFF2-40B4-BE49-F238E27FC236}">
                <a16:creationId xmlns:a16="http://schemas.microsoft.com/office/drawing/2014/main" id="{BB8CCC3F-DD01-4C41-9B2F-1E4CC25E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01" y="8914754"/>
            <a:ext cx="76057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75A23C"/>
                </a:solidFill>
                <a:latin typeface="Arial" panose="020B0604020202020204" pitchFamily="34" charset="0"/>
              </a:rPr>
              <a:t>Observación clínica</a:t>
            </a:r>
          </a:p>
        </p:txBody>
      </p:sp>
      <p:sp>
        <p:nvSpPr>
          <p:cNvPr id="18" name="11 CuadroTexto">
            <a:extLst>
              <a:ext uri="{FF2B5EF4-FFF2-40B4-BE49-F238E27FC236}">
                <a16:creationId xmlns:a16="http://schemas.microsoft.com/office/drawing/2014/main" id="{4229E891-DAD6-4AB6-9C31-23906D07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48" y="9490603"/>
            <a:ext cx="9414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E63AE93-1A1A-48C1-8344-9FC91380AEB0}"/>
              </a:ext>
            </a:extLst>
          </p:cNvPr>
          <p:cNvCxnSpPr>
            <a:cxnSpLocks/>
          </p:cNvCxnSpPr>
          <p:nvPr/>
        </p:nvCxnSpPr>
        <p:spPr>
          <a:xfrm>
            <a:off x="524561" y="4808177"/>
            <a:ext cx="9825608" cy="0"/>
          </a:xfrm>
          <a:prstGeom prst="line">
            <a:avLst/>
          </a:prstGeom>
          <a:ln w="41275">
            <a:solidFill>
              <a:srgbClr val="1F6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E7542C8-ABE7-F8ED-58B7-3709B82DCCE7}"/>
              </a:ext>
            </a:extLst>
          </p:cNvPr>
          <p:cNvCxnSpPr>
            <a:cxnSpLocks/>
          </p:cNvCxnSpPr>
          <p:nvPr/>
        </p:nvCxnSpPr>
        <p:spPr>
          <a:xfrm>
            <a:off x="504055" y="9398991"/>
            <a:ext cx="9825608" cy="0"/>
          </a:xfrm>
          <a:prstGeom prst="line">
            <a:avLst/>
          </a:prstGeom>
          <a:ln w="41275">
            <a:solidFill>
              <a:srgbClr val="1F6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49277CE-B114-C8E1-504E-45A9385B4B0F}"/>
              </a:ext>
            </a:extLst>
          </p:cNvPr>
          <p:cNvCxnSpPr>
            <a:cxnSpLocks/>
          </p:cNvCxnSpPr>
          <p:nvPr/>
        </p:nvCxnSpPr>
        <p:spPr>
          <a:xfrm>
            <a:off x="504055" y="13990892"/>
            <a:ext cx="9825608" cy="0"/>
          </a:xfrm>
          <a:prstGeom prst="line">
            <a:avLst/>
          </a:prstGeom>
          <a:ln w="41275">
            <a:solidFill>
              <a:srgbClr val="1F6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7 CuadroTexto">
            <a:extLst>
              <a:ext uri="{FF2B5EF4-FFF2-40B4-BE49-F238E27FC236}">
                <a16:creationId xmlns:a16="http://schemas.microsoft.com/office/drawing/2014/main" id="{458E88D8-3450-DF7E-BB64-8BFBA679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01" y="13495504"/>
            <a:ext cx="76057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75A23C"/>
                </a:solidFill>
                <a:latin typeface="Arial" panose="020B0604020202020204" pitchFamily="34" charset="0"/>
              </a:rPr>
              <a:t>Conclusiones</a:t>
            </a:r>
          </a:p>
        </p:txBody>
      </p:sp>
      <p:sp>
        <p:nvSpPr>
          <p:cNvPr id="8" name="11 CuadroTexto">
            <a:extLst>
              <a:ext uri="{FF2B5EF4-FFF2-40B4-BE49-F238E27FC236}">
                <a16:creationId xmlns:a16="http://schemas.microsoft.com/office/drawing/2014/main" id="{034AE784-CD83-30CD-D64F-B28FFA1C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48" y="14037899"/>
            <a:ext cx="9414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422</TotalTime>
  <Words>22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nsalvador</dc:creator>
  <cp:lastModifiedBy>marcos diaz</cp:lastModifiedBy>
  <cp:revision>56</cp:revision>
  <dcterms:created xsi:type="dcterms:W3CDTF">2012-12-04T16:43:03Z</dcterms:created>
  <dcterms:modified xsi:type="dcterms:W3CDTF">2024-01-03T15:10:42Z</dcterms:modified>
</cp:coreProperties>
</file>