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39DDD-B02C-A17D-45CC-540DDB45A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254" y="1214438"/>
            <a:ext cx="6413157" cy="1655762"/>
          </a:xfrm>
        </p:spPr>
        <p:txBody>
          <a:bodyPr anchor="t">
            <a:noAutofit/>
          </a:bodyPr>
          <a:lstStyle>
            <a:lvl1pPr algn="ctr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5E7C58-9EDC-77A2-0925-12352BED8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5254" y="3030227"/>
            <a:ext cx="6413157" cy="82105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4C7625-5FAB-AFA1-EB4E-CFC07A64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5293-CB67-1945-BB77-8173D226B242}" type="datetimeFigureOut">
              <a:rPr lang="es-ES" smtClean="0"/>
              <a:t>03/01/2024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71356A-52C2-962D-E1CE-87308D9D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74F322-91DD-060D-55CD-F9F20CD8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C2E-F58C-9843-804E-30DCFE9296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28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2317E-AA85-FCA3-AA02-88958919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2798D6-A12B-FB61-B468-7E2E9E21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16C642-436E-8E1A-699B-7B568E8A8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5293-CB67-1945-BB77-8173D226B242}" type="datetimeFigureOut">
              <a:rPr lang="es-ES" smtClean="0"/>
              <a:t>03/01/2024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D24E70-2B00-900C-7FC2-CBE99A15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E67C48-132F-EED8-BD78-3AAC1138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C2E-F58C-9843-804E-30DCFE9296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90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A11584-7F94-4E45-B02B-96304C2C7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DCD35C-9358-0997-C908-64BC9D616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A59668-70FA-34DC-C939-F89DE5B9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5293-CB67-1945-BB77-8173D226B242}" type="datetimeFigureOut">
              <a:rPr lang="es-ES" smtClean="0"/>
              <a:t>03/01/2024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2C1577-804E-5F16-0F34-3003B904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60EA2B-C16C-BFB0-3202-89D55579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C2E-F58C-9843-804E-30DCFE9296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473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95A97-9918-45A5-4936-ED3330C3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5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B164E-52FE-5F2B-C358-269511C8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7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EEA054-09CB-210D-D4FC-ED736F8B8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5293-CB67-1945-BB77-8173D226B242}" type="datetimeFigureOut">
              <a:rPr lang="es-ES" smtClean="0"/>
              <a:t>03/01/2024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61CCA-F5DD-BB2D-950D-5C84C1CA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8F288-D2C9-AF66-678B-622EBB5A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C2E-F58C-9843-804E-30DCFE9296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99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31286-B31B-793C-4D1A-84495DF7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281DB9-FB63-65C6-060F-1E7B0988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E76883-45F5-E250-5A7D-DD26F63D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5293-CB67-1945-BB77-8173D226B242}" type="datetimeFigureOut">
              <a:rPr lang="es-ES" smtClean="0"/>
              <a:t>03/01/2024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8DFB4B-6F8F-AB03-FA9F-240E6B41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C21FE5-0859-0306-0F39-F1F59C73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C2E-F58C-9843-804E-30DCFE9296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84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82086-AF94-F2BC-1DEE-C94FC57B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D4FA03-C21C-0A1C-8A35-B50816354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24BD14-BEA1-2514-2BB6-A77E5236B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C19D0D-48DD-96AC-999C-49BF5E8C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5293-CB67-1945-BB77-8173D226B242}" type="datetimeFigureOut">
              <a:rPr lang="es-ES" smtClean="0"/>
              <a:t>03/01/2024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6C02F2-11A3-5C6A-C2EC-1962D77A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07B595-5546-F3C9-7180-C14BB098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C2E-F58C-9843-804E-30DCFE9296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07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04F1D-347A-4716-FCE9-6CFC4E35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26C04A-564C-51ED-A803-AD5238AF2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5B5E8C-9BFE-BB69-9AD9-71F367445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F7D97D-0CD1-9FAC-4448-2CAEB42F2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D26B96-8E93-DCE0-8E93-63A8D2725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8FE809-7550-C5FB-3F72-A95AD6A5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5293-CB67-1945-BB77-8173D226B242}" type="datetimeFigureOut">
              <a:rPr lang="es-ES" smtClean="0"/>
              <a:t>03/01/2024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EAD1875-7B3F-F3E5-973F-D4DBF8F4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4E41C6-A6D3-3E37-C5B8-4A26ADDC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C2E-F58C-9843-804E-30DCFE9296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59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CB321-5D6C-9021-246A-1C053F92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7AF8DA-0A0A-ECAF-BD1B-4BC91C41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5293-CB67-1945-BB77-8173D226B242}" type="datetimeFigureOut">
              <a:rPr lang="es-ES" smtClean="0"/>
              <a:t>03/01/2024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B1EE68-6467-B812-A725-5CC61C35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D64A78-DD24-0050-4B03-F245E52B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C2E-F58C-9843-804E-30DCFE9296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83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FC8C50-17FF-595F-5467-D8F23253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5293-CB67-1945-BB77-8173D226B242}" type="datetimeFigureOut">
              <a:rPr lang="es-ES" smtClean="0"/>
              <a:t>03/01/2024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F77013-DB40-6962-CF72-F68BB8EA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EEF62B-AD53-2371-6AD5-FF64A431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C2E-F58C-9843-804E-30DCFE9296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91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FF6E8-CC83-E54E-C332-96F7156D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EA83E-558F-7A54-852D-DB903CA2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1EF0C2-89B8-A166-2F68-173C1AC42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498EB2-7B64-B8D6-AAC4-81FC9FC8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5293-CB67-1945-BB77-8173D226B242}" type="datetimeFigureOut">
              <a:rPr lang="es-ES" smtClean="0"/>
              <a:t>03/01/2024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187043-8C74-C3FA-77D4-0771913F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8A9A15-1292-B4BE-B8E5-7AFA2182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C2E-F58C-9843-804E-30DCFE9296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29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9717F-3436-4317-6213-85CA9BEA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09B67E-0AE7-21C9-BF5A-7530F9C80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38CEE6-5E05-5C66-1FBF-EF581C51C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0F756B-D135-4E01-34F6-CF17FB30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5293-CB67-1945-BB77-8173D226B242}" type="datetimeFigureOut">
              <a:rPr lang="es-ES" smtClean="0"/>
              <a:t>03/01/2024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003040-4E9F-FCAC-1B03-0C561B1D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085DC5-ECC2-2611-59E4-C6C44238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0C2E-F58C-9843-804E-30DCFE9296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23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C23B44-4345-809F-330D-17290567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C6EA44-6540-7399-6178-65C65E1C6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785" y="150910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C0B9D1-E87E-93A2-5F7B-90EB10E46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5293-CB67-1945-BB77-8173D226B242}" type="datetimeFigureOut">
              <a:rPr lang="es-ES" smtClean="0"/>
              <a:t>03/01/2024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71DEC-CAA3-818D-10BA-D992DEFA9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CE43E3-7EB7-801B-EBDC-E45EEC436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70C2E-F58C-9843-804E-30DCFE9296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61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92E20-AB7B-A932-8C10-9AB04B7163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E71087-1BB8-6A6D-1346-CC2323371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5254" y="3030227"/>
            <a:ext cx="6413157" cy="76805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40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6236D-7A82-330D-FFEA-948C16D49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757021-3494-14CC-6AE0-C44C93450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743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Arial Black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marcos diaz</dc:creator>
  <cp:lastModifiedBy>marcos diaz</cp:lastModifiedBy>
  <cp:revision>1</cp:revision>
  <dcterms:created xsi:type="dcterms:W3CDTF">2024-01-03T12:20:58Z</dcterms:created>
  <dcterms:modified xsi:type="dcterms:W3CDTF">2024-01-03T15:12:50Z</dcterms:modified>
</cp:coreProperties>
</file>