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290175" cy="18291175"/>
  <p:notesSz cx="6858000" cy="9144000"/>
  <p:defaultTextStyle>
    <a:defPPr>
      <a:defRPr lang="es-ES"/>
    </a:defPPr>
    <a:lvl1pPr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815975" indent="-358775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631950" indent="-717550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449513" indent="-1077913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265488" indent="-1436688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61">
          <p15:clr>
            <a:srgbClr val="A4A3A4"/>
          </p15:clr>
        </p15:guide>
        <p15:guide id="2" pos="3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9B0"/>
    <a:srgbClr val="76A33D"/>
    <a:srgbClr val="00577C"/>
    <a:srgbClr val="78BB59"/>
    <a:srgbClr val="66627B"/>
    <a:srgbClr val="28528C"/>
    <a:srgbClr val="E8521F"/>
    <a:srgbClr val="623379"/>
    <a:srgbClr val="BDCB41"/>
    <a:srgbClr val="ABB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 autoAdjust="0"/>
    <p:restoredTop sz="94694"/>
  </p:normalViewPr>
  <p:slideViewPr>
    <p:cSldViewPr>
      <p:cViewPr varScale="1">
        <p:scale>
          <a:sx n="40" d="100"/>
          <a:sy n="40" d="100"/>
        </p:scale>
        <p:origin x="3816" y="66"/>
      </p:cViewPr>
      <p:guideLst>
        <p:guide orient="horz" pos="5761"/>
        <p:guide pos="32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763" y="5682121"/>
            <a:ext cx="8746649" cy="392074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526" y="10364999"/>
            <a:ext cx="7203123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C03A959-DC80-4307-B27D-DD893F2A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7971-4420-4372-8D92-BFF29696AEE9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D921A68-8A52-4276-BC86-CF6BA57F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80E1BF5-5F22-45EC-84F5-E40C51AE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27EE-1358-4335-8A6F-16760D6E34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615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327249E-468A-44FF-958A-4DFD7248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8D2-7720-42A2-9CFF-66C5F7BEE5DB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8D86CE-5A73-4C7E-8E56-68EE964F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5BBE980-1CA3-4A62-BF7F-D743B012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62C2-A216-4674-82E8-AB62AFEC72D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099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96497" y="1951907"/>
            <a:ext cx="2604701" cy="416251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8822" y="1951907"/>
            <a:ext cx="7646172" cy="416251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1829A61-79BA-4F0B-A36B-7388BA16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1CF8-5B11-42F6-A0D1-051F850FAF74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A80AFCA-D6CD-4FA5-AE58-460C8B9B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3932DB0-7F07-45C0-8F35-DB05E316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74C2F-3A55-4734-8D8E-3834278BFC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287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3EA0CB2-E861-409C-9697-B1455814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C3D7-1604-4856-85A0-C4E82672B8D0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4DDD697-4EC3-460F-B556-B93FBD84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59C8ABE-5928-4139-B01E-4192898C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F320-002C-4518-A542-0E183C3B0C8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970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53" y="11753775"/>
            <a:ext cx="8746649" cy="3632831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53" y="7752582"/>
            <a:ext cx="8746649" cy="4001193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67B9AB-E9CC-4268-991C-2A43EA0B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58B9-9239-4A87-9461-2A7953BE24EF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781711A-19AF-4A0F-AB41-A3015E6E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9E10551-98B9-4624-9BE4-3440106E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2104-07D4-41A2-8726-76F35C8F40A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260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8822" y="11381176"/>
            <a:ext cx="5125437" cy="3219585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75762" y="11381176"/>
            <a:ext cx="5125436" cy="3219585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3BACFC8-CB19-4699-9D6D-43332761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E521-A768-49FD-B75E-C22EF962EEA3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AD121F8-A30F-49A9-ABD9-4612A3B5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306A4BC-2FB0-4443-BC83-89F764F8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11134-FB8B-470B-89C1-D5E9332EE0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557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509" y="732495"/>
            <a:ext cx="9261158" cy="304852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509" y="4094345"/>
            <a:ext cx="4546614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9" y="5800674"/>
            <a:ext cx="4546614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7267" y="4094345"/>
            <a:ext cx="4548400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7267" y="5800674"/>
            <a:ext cx="4548400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244E3579-5805-4C25-8442-9B78AE89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7417-9C4A-40CC-AE37-2877C6A7293E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60B1058-A914-494F-BB15-2271793D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89987FA-0215-4EB7-BF9B-1D939A6B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CC75-8B4B-43B1-A604-CA6D4A4E9F1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26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4F8C3AE-94C8-4744-9DE0-5D43AE14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7F6A-DFBC-4CED-8C63-D996A397E2AC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9796B5D-E339-4199-B6A4-2D00E169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3A3017C1-F2C6-465C-B3EC-5F34C05A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9E145-7CA1-419D-A2A4-233FB7236DB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518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75A5582-C6D8-48BA-A178-4B057261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A6E9-6125-403C-9623-433A2018EFA4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79D4EAED-AB59-4F7D-A292-078B2232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D7CABF83-59A3-435C-AB33-49C5B86A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246C-F694-43F4-80C2-B742FDBBF35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944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509" y="728260"/>
            <a:ext cx="3385397" cy="30993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3172" y="728261"/>
            <a:ext cx="5752494" cy="1561101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09" y="3827599"/>
            <a:ext cx="3385397" cy="12511673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233E2CC-9EB7-4722-8D10-9BF9EDBF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DDB2-337A-49F5-B59A-CBF9AA8E56F4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9BCAFD5-7056-427E-BB49-EFDF048C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90F2618-1734-4DD2-8B67-04A65BED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BCA2-D9AB-42FA-B83E-C6A9754FA3B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3396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946" y="12803822"/>
            <a:ext cx="6174105" cy="151156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946" y="1634350"/>
            <a:ext cx="6174105" cy="10974705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946" y="14315386"/>
            <a:ext cx="6174105" cy="2146671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F196D82-B5FA-48BD-B433-EB891A3C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FF87-74A8-4016-A75D-5CD1BC42FBC9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B3850C0-9354-4C1C-AEE6-F8F3CB37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EE26ECC-9AAC-4748-BEFB-CC8A1939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EA6F-F596-4978-A1FC-D177F2283B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181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7A80097D-EDE1-42A7-9AD5-5D8165ED19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731838"/>
            <a:ext cx="926147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E01D239F-AE44-4456-A6ED-F7B41CEB34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4267200"/>
            <a:ext cx="9261475" cy="1207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F779F9-E345-47A0-8CA8-D020F712C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16952913"/>
            <a:ext cx="2401888" cy="974725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 defTabSz="1633210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9C0AF-7A23-49E0-9D79-9C73F5A784BE}" type="datetimeFigureOut">
              <a:rPr lang="es-ES"/>
              <a:pPr>
                <a:defRPr/>
              </a:pPr>
              <a:t>03/01/2024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092221F-549B-4E56-BDF6-C3DBF45E8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6313" y="16952913"/>
            <a:ext cx="3257550" cy="974725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 defTabSz="1633210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87D09EB-2CC5-4D26-8A2D-71923A77D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38" y="16952913"/>
            <a:ext cx="2401887" cy="974725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B5E3DA-64E9-4CBC-9C77-288CD182E2F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1950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4572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9144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3716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18288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11188" indent="-6111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563" indent="-5095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938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0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75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E8AFD00-EB30-414A-8AFC-F283282C7EDD}"/>
              </a:ext>
            </a:extLst>
          </p:cNvPr>
          <p:cNvSpPr/>
          <p:nvPr/>
        </p:nvSpPr>
        <p:spPr>
          <a:xfrm>
            <a:off x="532063" y="4700675"/>
            <a:ext cx="4713287" cy="410111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2169B0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51" name="1 Título">
            <a:extLst>
              <a:ext uri="{FF2B5EF4-FFF2-40B4-BE49-F238E27FC236}">
                <a16:creationId xmlns:a16="http://schemas.microsoft.com/office/drawing/2014/main" id="{AA23604E-1FA1-4053-A89C-E7307EB8C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2127251"/>
            <a:ext cx="6334125" cy="741362"/>
          </a:xfrm>
        </p:spPr>
        <p:txBody>
          <a:bodyPr/>
          <a:lstStyle/>
          <a:p>
            <a:pPr eaLnBrk="1" hangingPunct="1"/>
            <a:r>
              <a:rPr lang="es-ES" altLang="es-ES" sz="3600" b="1" dirty="0">
                <a:solidFill>
                  <a:srgbClr val="2169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7F7D818F-DC22-4030-A73B-AC930ECE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3" y="4125267"/>
            <a:ext cx="368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solidFill>
                  <a:srgbClr val="76A33D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2052" name="1 CuadroTexto">
            <a:extLst>
              <a:ext uri="{FF2B5EF4-FFF2-40B4-BE49-F238E27FC236}">
                <a16:creationId xmlns:a16="http://schemas.microsoft.com/office/drawing/2014/main" id="{2EC292C1-9347-4D32-9C67-4E863538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4" y="1705730"/>
            <a:ext cx="655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s-ES" sz="2400" b="1" dirty="0">
                <a:solidFill>
                  <a:srgbClr val="76A33D"/>
                </a:solidFill>
              </a:rPr>
              <a:t>ESTUDIOS DE INVESTIGACIÓN</a:t>
            </a:r>
            <a:endParaRPr lang="es-ES" altLang="es-ES" sz="2400" b="1" dirty="0">
              <a:solidFill>
                <a:srgbClr val="76A33D"/>
              </a:solidFill>
            </a:endParaRPr>
          </a:p>
        </p:txBody>
      </p:sp>
      <p:sp>
        <p:nvSpPr>
          <p:cNvPr id="2055" name="11 CuadroTexto">
            <a:extLst>
              <a:ext uri="{FF2B5EF4-FFF2-40B4-BE49-F238E27FC236}">
                <a16:creationId xmlns:a16="http://schemas.microsoft.com/office/drawing/2014/main" id="{4F244032-2D73-4C2F-B037-1F4BE7E9F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3" y="4651603"/>
            <a:ext cx="46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5BC9F4C-8933-49AD-A971-A87A82DDCDD9}"/>
              </a:ext>
            </a:extLst>
          </p:cNvPr>
          <p:cNvCxnSpPr>
            <a:cxnSpLocks/>
          </p:cNvCxnSpPr>
          <p:nvPr/>
        </p:nvCxnSpPr>
        <p:spPr>
          <a:xfrm>
            <a:off x="502791" y="4596606"/>
            <a:ext cx="9970888" cy="0"/>
          </a:xfrm>
          <a:prstGeom prst="line">
            <a:avLst/>
          </a:prstGeom>
          <a:ln w="34925">
            <a:solidFill>
              <a:srgbClr val="216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7 CuadroTexto">
            <a:extLst>
              <a:ext uri="{FF2B5EF4-FFF2-40B4-BE49-F238E27FC236}">
                <a16:creationId xmlns:a16="http://schemas.microsoft.com/office/drawing/2014/main" id="{3EFE188A-0EC0-4E8C-BDAC-AC62D6708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520" y="4103687"/>
            <a:ext cx="36909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ES" sz="2400" b="1" dirty="0">
                <a:solidFill>
                  <a:srgbClr val="76A33D"/>
                </a:solidFill>
                <a:latin typeface="Arial" panose="020B0604020202020204" pitchFamily="34" charset="0"/>
              </a:rPr>
              <a:t>Diseño</a:t>
            </a:r>
          </a:p>
        </p:txBody>
      </p:sp>
      <p:sp>
        <p:nvSpPr>
          <p:cNvPr id="38" name="7 CuadroTexto">
            <a:extLst>
              <a:ext uri="{FF2B5EF4-FFF2-40B4-BE49-F238E27FC236}">
                <a16:creationId xmlns:a16="http://schemas.microsoft.com/office/drawing/2014/main" id="{D16CC069-8D1B-4B3A-974B-11818E78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3" y="9301783"/>
            <a:ext cx="368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solidFill>
                  <a:srgbClr val="76A33D"/>
                </a:solidFill>
                <a:latin typeface="Arial" panose="020B0604020202020204" pitchFamily="34" charset="0"/>
              </a:rPr>
              <a:t>Material y Método</a:t>
            </a:r>
          </a:p>
        </p:txBody>
      </p:sp>
      <p:sp>
        <p:nvSpPr>
          <p:cNvPr id="42" name="7 CuadroTexto">
            <a:extLst>
              <a:ext uri="{FF2B5EF4-FFF2-40B4-BE49-F238E27FC236}">
                <a16:creationId xmlns:a16="http://schemas.microsoft.com/office/drawing/2014/main" id="{E922B10B-D7DA-45AC-91FB-4E2A85225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9221788"/>
            <a:ext cx="36909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ES" sz="2400" b="1" dirty="0">
                <a:solidFill>
                  <a:srgbClr val="76A33D"/>
                </a:solidFill>
                <a:latin typeface="Arial" panose="020B0604020202020204" pitchFamily="34" charset="0"/>
              </a:rPr>
              <a:t>Resultados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31830E5-CF62-4924-8B98-B2ABC492C592}"/>
              </a:ext>
            </a:extLst>
          </p:cNvPr>
          <p:cNvSpPr/>
          <p:nvPr/>
        </p:nvSpPr>
        <p:spPr>
          <a:xfrm>
            <a:off x="532064" y="14715298"/>
            <a:ext cx="9643616" cy="289725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100000">
                <a:srgbClr val="2169B0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6" name="7 CuadroTexto">
            <a:extLst>
              <a:ext uri="{FF2B5EF4-FFF2-40B4-BE49-F238E27FC236}">
                <a16:creationId xmlns:a16="http://schemas.microsoft.com/office/drawing/2014/main" id="{DC3FA350-C663-40F6-9253-50731DD75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3" y="14185819"/>
            <a:ext cx="76057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ES" altLang="es-ES" sz="2400" b="1" dirty="0">
                <a:solidFill>
                  <a:srgbClr val="76A33D"/>
                </a:solidFill>
                <a:latin typeface="Arial" panose="020B0604020202020204" pitchFamily="34" charset="0"/>
              </a:rPr>
              <a:t>Conclusiones</a:t>
            </a:r>
          </a:p>
        </p:txBody>
      </p:sp>
      <p:sp>
        <p:nvSpPr>
          <p:cNvPr id="49" name="5 CuadroTexto">
            <a:extLst>
              <a:ext uri="{FF2B5EF4-FFF2-40B4-BE49-F238E27FC236}">
                <a16:creationId xmlns:a16="http://schemas.microsoft.com/office/drawing/2014/main" id="{FA22D6BC-E959-4365-A3EC-0D537AA2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900362"/>
            <a:ext cx="665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Autores: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Centro de Trabajo: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BD591C-F031-4576-BD7C-250518BA8A22}"/>
              </a:ext>
            </a:extLst>
          </p:cNvPr>
          <p:cNvSpPr/>
          <p:nvPr/>
        </p:nvSpPr>
        <p:spPr>
          <a:xfrm>
            <a:off x="5433119" y="4687180"/>
            <a:ext cx="4713287" cy="410111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2169B0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52A78C-6E6D-EA9F-3537-BC9A02740A82}"/>
              </a:ext>
            </a:extLst>
          </p:cNvPr>
          <p:cNvSpPr/>
          <p:nvPr/>
        </p:nvSpPr>
        <p:spPr>
          <a:xfrm>
            <a:off x="532064" y="9762763"/>
            <a:ext cx="4713287" cy="410111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2169B0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94F5FB7-9A96-AE49-E2AE-9C29A68A066A}"/>
              </a:ext>
            </a:extLst>
          </p:cNvPr>
          <p:cNvSpPr/>
          <p:nvPr/>
        </p:nvSpPr>
        <p:spPr>
          <a:xfrm>
            <a:off x="5433119" y="9762763"/>
            <a:ext cx="4713287" cy="410111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2169B0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A30C59B-67A4-A5A0-F1BA-FDE3A2541A7A}"/>
              </a:ext>
            </a:extLst>
          </p:cNvPr>
          <p:cNvCxnSpPr>
            <a:cxnSpLocks/>
          </p:cNvCxnSpPr>
          <p:nvPr/>
        </p:nvCxnSpPr>
        <p:spPr>
          <a:xfrm>
            <a:off x="502791" y="9738449"/>
            <a:ext cx="9970888" cy="0"/>
          </a:xfrm>
          <a:prstGeom prst="line">
            <a:avLst/>
          </a:prstGeom>
          <a:ln w="34925">
            <a:solidFill>
              <a:srgbClr val="216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A5565FA-5A7A-D2CA-0633-70BBB3623C8F}"/>
              </a:ext>
            </a:extLst>
          </p:cNvPr>
          <p:cNvCxnSpPr>
            <a:cxnSpLocks/>
          </p:cNvCxnSpPr>
          <p:nvPr/>
        </p:nvCxnSpPr>
        <p:spPr>
          <a:xfrm>
            <a:off x="502791" y="14641754"/>
            <a:ext cx="9970888" cy="0"/>
          </a:xfrm>
          <a:prstGeom prst="line">
            <a:avLst/>
          </a:prstGeom>
          <a:ln w="34925">
            <a:solidFill>
              <a:srgbClr val="216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1 CuadroTexto">
            <a:extLst>
              <a:ext uri="{FF2B5EF4-FFF2-40B4-BE49-F238E27FC236}">
                <a16:creationId xmlns:a16="http://schemas.microsoft.com/office/drawing/2014/main" id="{F6753215-41FD-A7C2-4154-1DB4E775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96" y="4651603"/>
            <a:ext cx="46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951B6BB5-59A2-762D-E745-711C46E4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3" y="9782309"/>
            <a:ext cx="46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  <p:sp>
        <p:nvSpPr>
          <p:cNvPr id="13" name="11 CuadroTexto">
            <a:extLst>
              <a:ext uri="{FF2B5EF4-FFF2-40B4-BE49-F238E27FC236}">
                <a16:creationId xmlns:a16="http://schemas.microsoft.com/office/drawing/2014/main" id="{09F8C64E-B0F2-07C3-917F-4829ACBE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96" y="9782309"/>
            <a:ext cx="46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  <p:sp>
        <p:nvSpPr>
          <p:cNvPr id="14" name="11 CuadroTexto">
            <a:extLst>
              <a:ext uri="{FF2B5EF4-FFF2-40B4-BE49-F238E27FC236}">
                <a16:creationId xmlns:a16="http://schemas.microsoft.com/office/drawing/2014/main" id="{509C3E4B-BC84-938A-1AC5-88C0EA44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2" y="14657454"/>
            <a:ext cx="9561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Escriba aquí…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287</TotalTime>
  <Words>32</Words>
  <Application>Microsoft Office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nsalvador</dc:creator>
  <cp:lastModifiedBy>marcos diaz</cp:lastModifiedBy>
  <cp:revision>53</cp:revision>
  <dcterms:created xsi:type="dcterms:W3CDTF">2012-12-04T16:43:03Z</dcterms:created>
  <dcterms:modified xsi:type="dcterms:W3CDTF">2024-01-03T15:11:47Z</dcterms:modified>
</cp:coreProperties>
</file>