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3DDB0-B58A-6EAA-F479-09DDB9B74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D3BB28-2446-BD62-E4A4-5DAC03184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3A19A-6AB7-2601-D4F4-8D9D52D3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97D97E-F512-3191-729B-21BC269D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88A58-2EA4-DA0C-43B7-D3842603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56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5C131-234A-B322-2975-CCF1385C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B3A44C-E04B-4635-C82D-4CD0C3874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70856-B491-F87F-816B-C0FD3C45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B94CF-B398-7A06-8E52-A35E9B3A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62074-071F-0FEA-76A6-BCE6C5E7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1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9D9DBE-8AF2-F90A-AC73-542DD3300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C033BF-9FBF-461E-CD78-9C377348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6B24-6113-68CF-084C-85DFEC2E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28075E-2004-DFEF-3931-60A58FCB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100A4F-34B5-79FC-FE8F-79C2939E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12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D3F9-B1FA-9F90-3679-E8788EEA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4E0F7C-94F6-7CFB-53DB-AF4C4CA6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E1F66-2840-3A1E-884E-86E002CE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350DBF-7158-529D-5D22-0C091C58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1250F-D6B0-7DE3-F28B-B9521464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73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9F265-8ECC-7B0C-0CC9-8A2ADC73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D19C39-6DCA-0B9E-FB01-C987D9135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8AE3C-9371-3891-028D-1B5786A6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5285B-9309-7BCE-45A8-5D7DD62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9DA84C-92D8-EFFE-23C0-1D7983A0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01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63F3A-7FF8-72F8-A5B8-078EF082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424119-8D25-ACE9-62AB-E5AC96A23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09E726-8E93-CC35-37A7-5F3F7E24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3337CE-48A8-AAA7-CB41-DF2037B4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7142F3-3A8E-1E2B-3B2B-4D16C999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EB047C-17B0-F770-718A-B7F2E8A8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7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90F8D-44A0-BF4B-EA14-B77E74C1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C80883-F696-EE10-0BF1-23466B74E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B10D62-1829-DBCF-DEB3-07EE3C58B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42C6A1-9B7E-E1CF-F21C-E28B26D37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9536CB-032A-6770-8E28-8FA286C42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D25671-D13A-8C70-B131-43834BA2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EA029E-F10A-E6D3-5EA9-C738672A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7F1A3B-427D-BFF3-F616-38B25FE3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99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A468F-5855-A725-9373-646E0581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F28A1D-BDDA-8FC8-D55A-852C0CFF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99C21D-3FDA-6019-1636-02FB6C1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1400F1-9A53-5165-B72F-7D19BD59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56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422F5F-A301-5202-827A-BEF31E90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88AB45-7713-1DD1-0FD0-0C308446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0BD43D-50CC-2220-2F2F-9C4D12A7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1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F2FEA-91AA-98A6-4154-D0C82251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16673B-FE89-6467-9275-EDC1D49A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BFDD3-F4A3-95C5-E6B3-8B504C673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CFF87-013F-B5A2-7E81-0620A77E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3049BB-E93D-4F0C-BE68-CC7708FD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8C420-0F1F-A609-AF64-B465239A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7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2DD79-41B9-1F5C-2565-24F2A0D7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09410C-123D-4728-D8E3-B036430A3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CD5B55-72B2-83A5-F8D4-32F5F872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3E1897-C834-6353-34CE-E15F7A3B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05566-FF6C-824C-BE57-9A7AB0F2752E}" type="datetimeFigureOut">
              <a:rPr lang="es-ES" smtClean="0"/>
              <a:t>19/12/2022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B8430C-7D16-8C4D-7978-1B102F48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2EAB04-5552-6719-9C8A-F5E72BEB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43ECB-891A-2243-8F6B-34471D0F6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51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08834D-EECD-95BB-F9F3-72E88E14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4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E49D77-44C3-6B00-1688-BA59F98F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90598"/>
            <a:ext cx="10515600" cy="36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1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9FE8D17-BF71-C272-9D7D-3AF6C4F9D93D}"/>
              </a:ext>
            </a:extLst>
          </p:cNvPr>
          <p:cNvSpPr txBox="1"/>
          <p:nvPr/>
        </p:nvSpPr>
        <p:spPr>
          <a:xfrm>
            <a:off x="271849" y="3121453"/>
            <a:ext cx="605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25587A"/>
                </a:solidFill>
                <a:latin typeface="Segoe UI" panose="020F0502020204030204" pitchFamily="34" charset="0"/>
                <a:ea typeface="Verdana" panose="020B0604030504040204" pitchFamily="34" charset="0"/>
                <a:cs typeface="Segoe UI" panose="020F0502020204030204" pitchFamily="34" charset="0"/>
              </a:rPr>
              <a:t>TITULO</a:t>
            </a:r>
            <a:endParaRPr lang="es-ES" b="1" dirty="0">
              <a:solidFill>
                <a:srgbClr val="25587A"/>
              </a:solidFill>
              <a:latin typeface="Segoe UI" panose="020F0502020204030204" pitchFamily="34" charset="0"/>
              <a:ea typeface="Verdana" panose="020B0604030504040204" pitchFamily="34" charset="0"/>
              <a:cs typeface="Segoe U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CCDCEF-70B4-47AA-B382-383ECF499CCB}"/>
              </a:ext>
            </a:extLst>
          </p:cNvPr>
          <p:cNvSpPr txBox="1"/>
          <p:nvPr/>
        </p:nvSpPr>
        <p:spPr>
          <a:xfrm>
            <a:off x="271849" y="3929449"/>
            <a:ext cx="605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25587A"/>
                </a:solidFill>
                <a:latin typeface="Segoe UI" panose="020F0502020204030204" pitchFamily="34" charset="0"/>
                <a:ea typeface="Verdana" panose="020B0604030504040204" pitchFamily="34" charset="0"/>
                <a:cs typeface="Segoe UI" panose="020F0502020204030204" pitchFamily="34" charset="0"/>
              </a:rPr>
              <a:t>Nombre y filiación</a:t>
            </a:r>
          </a:p>
        </p:txBody>
      </p:sp>
    </p:spTree>
    <p:extLst>
      <p:ext uri="{BB962C8B-B14F-4D97-AF65-F5344CB8AC3E}">
        <p14:creationId xmlns:p14="http://schemas.microsoft.com/office/powerpoint/2010/main" val="338616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6E9C7-0672-4924-E0CF-9474360B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35E577-7DCA-1F91-E98A-D16CFEDC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420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Segoe UI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diaz</dc:creator>
  <cp:lastModifiedBy>Marcos Trama</cp:lastModifiedBy>
  <cp:revision>5</cp:revision>
  <dcterms:created xsi:type="dcterms:W3CDTF">2022-05-23T10:41:50Z</dcterms:created>
  <dcterms:modified xsi:type="dcterms:W3CDTF">2022-12-19T15:27:39Z</dcterms:modified>
</cp:coreProperties>
</file>