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0290175" cy="18291175"/>
  <p:notesSz cx="6858000" cy="9144000"/>
  <p:defaultTextStyle>
    <a:defPPr>
      <a:defRPr lang="es-ES"/>
    </a:defPPr>
    <a:lvl1pPr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815975" indent="-358775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1631950" indent="-717550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2449513" indent="-1077913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3265488" indent="-1436688" algn="l" defTabSz="1631950" rtl="0" eaLnBrk="0" fontAlgn="base" hangingPunct="0">
      <a:spcBef>
        <a:spcPct val="0"/>
      </a:spcBef>
      <a:spcAft>
        <a:spcPct val="0"/>
      </a:spcAft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sz="3200"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5761">
          <p15:clr>
            <a:srgbClr val="A4A3A4"/>
          </p15:clr>
        </p15:guide>
        <p15:guide id="2" pos="32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8BB59"/>
    <a:srgbClr val="00577C"/>
    <a:srgbClr val="66627B"/>
    <a:srgbClr val="E8521F"/>
    <a:srgbClr val="28528C"/>
    <a:srgbClr val="623379"/>
    <a:srgbClr val="BDCB41"/>
    <a:srgbClr val="ABBD0B"/>
    <a:srgbClr val="E42828"/>
    <a:srgbClr val="F0882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41" d="100"/>
          <a:sy n="41" d="100"/>
        </p:scale>
        <p:origin x="1200" y="30"/>
      </p:cViewPr>
      <p:guideLst>
        <p:guide orient="horz" pos="5761"/>
        <p:guide pos="3241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71763" y="5682121"/>
            <a:ext cx="8746649" cy="392074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543526" y="10364999"/>
            <a:ext cx="7203123" cy="467441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81660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163321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244981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326642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408302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489963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571623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653283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B5598A87-08BD-4C4A-8493-7FB6DCD5B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E6FC58E-5C0C-4BF4-A595-808F4DECF7BB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89EC171F-7C7E-4EE0-80E6-85B0326F0A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23996B66-5AF9-46C9-BC36-9C8F860D3F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5AEE6E0-CB62-4458-AC57-88E3C7B00A8F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308104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1833B2A4-F14E-40EC-B39A-D9CED6939DF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4901CB-F7EA-48FF-BB07-E4EF1229D9B9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029573E2-39E3-48C8-9CF7-192357B4E3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C99914D8-977B-4870-9A13-22F9C02587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ACCBEE8-3F71-4C42-AA85-16A01646A2B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3677046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8396497" y="1951907"/>
            <a:ext cx="2604701" cy="4162512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78822" y="1951907"/>
            <a:ext cx="7646172" cy="41625124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F7E8852A-0DC2-409B-993A-281BBC48B5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85605E-472D-4644-A6F7-FFE9BAF15BF5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F65BE77-35A5-4A03-9C06-95135B76EA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61C7A773-DBF8-4176-B9D7-FBA35481F0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857A548-2106-4ED8-84E7-6FB97B0209EE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10004600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ADFB62B7-0D88-40FF-B91F-E6C869D987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6E723C-152E-471A-A636-B5F3CF9797FD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10030A03-9CF4-4B38-8E38-B395AD1391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A1885319-0CE8-4DA1-A334-8CFF5971D6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4ABE8C2-6DB1-4B78-B528-518A42F0715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6365490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812853" y="11753775"/>
            <a:ext cx="8746649" cy="3632831"/>
          </a:xfrm>
        </p:spPr>
        <p:txBody>
          <a:bodyPr anchor="t"/>
          <a:lstStyle>
            <a:lvl1pPr algn="l">
              <a:defRPr sz="7100" b="1" cap="all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812853" y="7752582"/>
            <a:ext cx="8746649" cy="4001193"/>
          </a:xfrm>
        </p:spPr>
        <p:txBody>
          <a:bodyPr anchor="b"/>
          <a:lstStyle>
            <a:lvl1pPr marL="0" indent="0">
              <a:buNone/>
              <a:defRPr sz="3600">
                <a:solidFill>
                  <a:schemeClr val="tx1">
                    <a:tint val="75000"/>
                  </a:schemeClr>
                </a:solidFill>
              </a:defRPr>
            </a:lvl1pPr>
            <a:lvl2pPr marL="816605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2pPr>
            <a:lvl3pPr marL="1633210" indent="0">
              <a:buNone/>
              <a:defRPr sz="2900">
                <a:solidFill>
                  <a:schemeClr val="tx1">
                    <a:tint val="75000"/>
                  </a:schemeClr>
                </a:solidFill>
              </a:defRPr>
            </a:lvl3pPr>
            <a:lvl4pPr marL="244981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4pPr>
            <a:lvl5pPr marL="326642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5pPr>
            <a:lvl6pPr marL="4083025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6pPr>
            <a:lvl7pPr marL="4899630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7pPr>
            <a:lvl8pPr marL="5716234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8pPr>
            <a:lvl9pPr marL="6532839" indent="0">
              <a:buNone/>
              <a:defRPr sz="2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518B4E25-4835-43BC-8089-C0C4962B46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AA2009-9999-4059-B5D6-6502ED689C21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47A3655E-9BD4-4620-8EDC-C756F3CA14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BE3FE4BD-45AB-4C70-B342-0DE3F50AF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921630E-AA0B-4DB9-B277-43D6C3AFF9B5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4114287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78822" y="11381176"/>
            <a:ext cx="5125437" cy="3219585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875762" y="11381176"/>
            <a:ext cx="5125436" cy="32195855"/>
          </a:xfrm>
        </p:spPr>
        <p:txBody>
          <a:bodyPr/>
          <a:lstStyle>
            <a:lvl1pPr>
              <a:defRPr sz="5000"/>
            </a:lvl1pPr>
            <a:lvl2pPr>
              <a:defRPr sz="4300"/>
            </a:lvl2pPr>
            <a:lvl3pPr>
              <a:defRPr sz="3600"/>
            </a:lvl3pPr>
            <a:lvl4pPr>
              <a:defRPr sz="3200"/>
            </a:lvl4pPr>
            <a:lvl5pPr>
              <a:defRPr sz="3200"/>
            </a:lvl5pPr>
            <a:lvl6pPr>
              <a:defRPr sz="3200"/>
            </a:lvl6pPr>
            <a:lvl7pPr>
              <a:defRPr sz="3200"/>
            </a:lvl7pPr>
            <a:lvl8pPr>
              <a:defRPr sz="3200"/>
            </a:lvl8pPr>
            <a:lvl9pPr>
              <a:defRPr sz="32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BB5ABDBF-3241-4275-A4B8-C23C84BAF6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18D259-82D0-4925-943C-FD192E755202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0C77E2A5-9F9B-4E4C-9BAC-1C84FEEF8F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1DD8D879-12D5-4A4D-830B-FB76945D84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D294843-4148-4EFA-8F60-9122A5D24BF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2021338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09" y="732495"/>
            <a:ext cx="9261158" cy="3048529"/>
          </a:xfrm>
        </p:spPr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14509" y="4094345"/>
            <a:ext cx="4546614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14509" y="5800674"/>
            <a:ext cx="4546614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227267" y="4094345"/>
            <a:ext cx="4548400" cy="1706328"/>
          </a:xfrm>
        </p:spPr>
        <p:txBody>
          <a:bodyPr anchor="b"/>
          <a:lstStyle>
            <a:lvl1pPr marL="0" indent="0">
              <a:buNone/>
              <a:defRPr sz="4300" b="1"/>
            </a:lvl1pPr>
            <a:lvl2pPr marL="816605" indent="0">
              <a:buNone/>
              <a:defRPr sz="3600" b="1"/>
            </a:lvl2pPr>
            <a:lvl3pPr marL="1633210" indent="0">
              <a:buNone/>
              <a:defRPr sz="3200" b="1"/>
            </a:lvl3pPr>
            <a:lvl4pPr marL="2449815" indent="0">
              <a:buNone/>
              <a:defRPr sz="2900" b="1"/>
            </a:lvl4pPr>
            <a:lvl5pPr marL="3266420" indent="0">
              <a:buNone/>
              <a:defRPr sz="2900" b="1"/>
            </a:lvl5pPr>
            <a:lvl6pPr marL="4083025" indent="0">
              <a:buNone/>
              <a:defRPr sz="2900" b="1"/>
            </a:lvl6pPr>
            <a:lvl7pPr marL="4899630" indent="0">
              <a:buNone/>
              <a:defRPr sz="2900" b="1"/>
            </a:lvl7pPr>
            <a:lvl8pPr marL="5716234" indent="0">
              <a:buNone/>
              <a:defRPr sz="2900" b="1"/>
            </a:lvl8pPr>
            <a:lvl9pPr marL="6532839" indent="0">
              <a:buNone/>
              <a:defRPr sz="29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227267" y="5800674"/>
            <a:ext cx="4548400" cy="10538597"/>
          </a:xfrm>
        </p:spPr>
        <p:txBody>
          <a:bodyPr/>
          <a:lstStyle>
            <a:lvl1pPr>
              <a:defRPr sz="4300"/>
            </a:lvl1pPr>
            <a:lvl2pPr>
              <a:defRPr sz="3600"/>
            </a:lvl2pPr>
            <a:lvl3pPr>
              <a:defRPr sz="3200"/>
            </a:lvl3pPr>
            <a:lvl4pPr>
              <a:defRPr sz="2900"/>
            </a:lvl4pPr>
            <a:lvl5pPr>
              <a:defRPr sz="2900"/>
            </a:lvl5pPr>
            <a:lvl6pPr>
              <a:defRPr sz="2900"/>
            </a:lvl6pPr>
            <a:lvl7pPr>
              <a:defRPr sz="2900"/>
            </a:lvl7pPr>
            <a:lvl8pPr>
              <a:defRPr sz="2900"/>
            </a:lvl8pPr>
            <a:lvl9pPr>
              <a:defRPr sz="2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7" name="3 Marcador de fecha">
            <a:extLst>
              <a:ext uri="{FF2B5EF4-FFF2-40B4-BE49-F238E27FC236}">
                <a16:creationId xmlns:a16="http://schemas.microsoft.com/office/drawing/2014/main" id="{3D8EA3BB-39B8-4290-9A6A-1BC5BD95D5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05CF80-14DC-4EC5-A527-FB32595EFE1A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8" name="4 Marcador de pie de página">
            <a:extLst>
              <a:ext uri="{FF2B5EF4-FFF2-40B4-BE49-F238E27FC236}">
                <a16:creationId xmlns:a16="http://schemas.microsoft.com/office/drawing/2014/main" id="{EE412F17-7F48-42D7-9A9C-613F40873AE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9" name="5 Marcador de número de diapositiva">
            <a:extLst>
              <a:ext uri="{FF2B5EF4-FFF2-40B4-BE49-F238E27FC236}">
                <a16:creationId xmlns:a16="http://schemas.microsoft.com/office/drawing/2014/main" id="{F544215A-8364-47B5-95A2-798DF61B4A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303371-3C28-4E12-8EAC-92614C9B0866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2512666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3 Marcador de fecha">
            <a:extLst>
              <a:ext uri="{FF2B5EF4-FFF2-40B4-BE49-F238E27FC236}">
                <a16:creationId xmlns:a16="http://schemas.microsoft.com/office/drawing/2014/main" id="{C8B4C15A-8875-48A6-80B3-B6A06696A6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01A434-2543-43A3-9F5A-9F84880F6C77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4" name="4 Marcador de pie de página">
            <a:extLst>
              <a:ext uri="{FF2B5EF4-FFF2-40B4-BE49-F238E27FC236}">
                <a16:creationId xmlns:a16="http://schemas.microsoft.com/office/drawing/2014/main" id="{BE0F0675-1B78-4634-A578-BD2AD19A4D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5" name="5 Marcador de número de diapositiva">
            <a:extLst>
              <a:ext uri="{FF2B5EF4-FFF2-40B4-BE49-F238E27FC236}">
                <a16:creationId xmlns:a16="http://schemas.microsoft.com/office/drawing/2014/main" id="{700C7851-5FCC-479B-B68C-F4A6EC43CF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89D623E-1A9E-42F4-8DE9-7F327B784C37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20727660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3 Marcador de fecha">
            <a:extLst>
              <a:ext uri="{FF2B5EF4-FFF2-40B4-BE49-F238E27FC236}">
                <a16:creationId xmlns:a16="http://schemas.microsoft.com/office/drawing/2014/main" id="{9592D88C-C540-4925-A08B-C07E57324A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A110EA-6391-4B4C-A7AA-D98D192ED380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3" name="4 Marcador de pie de página">
            <a:extLst>
              <a:ext uri="{FF2B5EF4-FFF2-40B4-BE49-F238E27FC236}">
                <a16:creationId xmlns:a16="http://schemas.microsoft.com/office/drawing/2014/main" id="{AF2DBA3F-089C-4F1D-B668-C3B56BD511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4" name="5 Marcador de número de diapositiva">
            <a:extLst>
              <a:ext uri="{FF2B5EF4-FFF2-40B4-BE49-F238E27FC236}">
                <a16:creationId xmlns:a16="http://schemas.microsoft.com/office/drawing/2014/main" id="{DC7D2B19-2AFC-4C34-8E13-2B5AF7D0B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A9F0D8-541B-49DD-BDC5-74F88CBEF530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5235522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14509" y="728260"/>
            <a:ext cx="3385397" cy="3099338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023172" y="728261"/>
            <a:ext cx="5752494" cy="15611011"/>
          </a:xfrm>
        </p:spPr>
        <p:txBody>
          <a:bodyPr/>
          <a:lstStyle>
            <a:lvl1pPr>
              <a:defRPr sz="5700"/>
            </a:lvl1pPr>
            <a:lvl2pPr>
              <a:defRPr sz="5000"/>
            </a:lvl2pPr>
            <a:lvl3pPr>
              <a:defRPr sz="4300"/>
            </a:lvl3pPr>
            <a:lvl4pPr>
              <a:defRPr sz="3600"/>
            </a:lvl4pPr>
            <a:lvl5pPr>
              <a:defRPr sz="3600"/>
            </a:lvl5pPr>
            <a:lvl6pPr>
              <a:defRPr sz="3600"/>
            </a:lvl6pPr>
            <a:lvl7pPr>
              <a:defRPr sz="3600"/>
            </a:lvl7pPr>
            <a:lvl8pPr>
              <a:defRPr sz="3600"/>
            </a:lvl8pPr>
            <a:lvl9pPr>
              <a:defRPr sz="3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14509" y="3827599"/>
            <a:ext cx="3385397" cy="12511673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3BF75320-5289-4994-A618-16EB6A4D99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C5934B-39E2-490B-9FED-19C934FFF7FA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BBCEBB2A-96DD-4D22-8FC1-EFEB1328F2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39C14CD1-16C7-42A6-9B7A-10B40816DD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FB91E1-F948-4B04-845B-630D9F8FD2C4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62270196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016946" y="12803822"/>
            <a:ext cx="6174105" cy="1511564"/>
          </a:xfrm>
        </p:spPr>
        <p:txBody>
          <a:bodyPr anchor="b"/>
          <a:lstStyle>
            <a:lvl1pPr algn="l">
              <a:defRPr sz="3600" b="1"/>
            </a:lvl1pPr>
          </a:lstStyle>
          <a:p>
            <a:r>
              <a:rPr lang="es-ES"/>
              <a:t>Haga clic para modificar el estilo de título del patrón</a:t>
            </a:r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2016946" y="1634350"/>
            <a:ext cx="6174105" cy="10974705"/>
          </a:xfrm>
        </p:spPr>
        <p:txBody>
          <a:bodyPr rtlCol="0">
            <a:normAutofit/>
          </a:bodyPr>
          <a:lstStyle>
            <a:lvl1pPr marL="0" indent="0">
              <a:buNone/>
              <a:defRPr sz="5700"/>
            </a:lvl1pPr>
            <a:lvl2pPr marL="816605" indent="0">
              <a:buNone/>
              <a:defRPr sz="5000"/>
            </a:lvl2pPr>
            <a:lvl3pPr marL="1633210" indent="0">
              <a:buNone/>
              <a:defRPr sz="4300"/>
            </a:lvl3pPr>
            <a:lvl4pPr marL="2449815" indent="0">
              <a:buNone/>
              <a:defRPr sz="3600"/>
            </a:lvl4pPr>
            <a:lvl5pPr marL="3266420" indent="0">
              <a:buNone/>
              <a:defRPr sz="3600"/>
            </a:lvl5pPr>
            <a:lvl6pPr marL="4083025" indent="0">
              <a:buNone/>
              <a:defRPr sz="3600"/>
            </a:lvl6pPr>
            <a:lvl7pPr marL="4899630" indent="0">
              <a:buNone/>
              <a:defRPr sz="3600"/>
            </a:lvl7pPr>
            <a:lvl8pPr marL="5716234" indent="0">
              <a:buNone/>
              <a:defRPr sz="3600"/>
            </a:lvl8pPr>
            <a:lvl9pPr marL="6532839" indent="0">
              <a:buNone/>
              <a:defRPr sz="3600"/>
            </a:lvl9pPr>
          </a:lstStyle>
          <a:p>
            <a:pPr lvl="0"/>
            <a:endParaRPr lang="es-ES" noProof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2016946" y="14315386"/>
            <a:ext cx="6174105" cy="2146671"/>
          </a:xfrm>
        </p:spPr>
        <p:txBody>
          <a:bodyPr/>
          <a:lstStyle>
            <a:lvl1pPr marL="0" indent="0">
              <a:buNone/>
              <a:defRPr sz="2500"/>
            </a:lvl1pPr>
            <a:lvl2pPr marL="816605" indent="0">
              <a:buNone/>
              <a:defRPr sz="2100"/>
            </a:lvl2pPr>
            <a:lvl3pPr marL="1633210" indent="0">
              <a:buNone/>
              <a:defRPr sz="1800"/>
            </a:lvl3pPr>
            <a:lvl4pPr marL="2449815" indent="0">
              <a:buNone/>
              <a:defRPr sz="1600"/>
            </a:lvl4pPr>
            <a:lvl5pPr marL="3266420" indent="0">
              <a:buNone/>
              <a:defRPr sz="1600"/>
            </a:lvl5pPr>
            <a:lvl6pPr marL="4083025" indent="0">
              <a:buNone/>
              <a:defRPr sz="1600"/>
            </a:lvl6pPr>
            <a:lvl7pPr marL="4899630" indent="0">
              <a:buNone/>
              <a:defRPr sz="1600"/>
            </a:lvl7pPr>
            <a:lvl8pPr marL="5716234" indent="0">
              <a:buNone/>
              <a:defRPr sz="1600"/>
            </a:lvl8pPr>
            <a:lvl9pPr marL="6532839" indent="0">
              <a:buNone/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3 Marcador de fecha">
            <a:extLst>
              <a:ext uri="{FF2B5EF4-FFF2-40B4-BE49-F238E27FC236}">
                <a16:creationId xmlns:a16="http://schemas.microsoft.com/office/drawing/2014/main" id="{C86E1D92-DDDE-4510-9AF0-D17F26CB1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45CCE9-30FF-4C49-B495-964EE12CCAD1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6" name="4 Marcador de pie de página">
            <a:extLst>
              <a:ext uri="{FF2B5EF4-FFF2-40B4-BE49-F238E27FC236}">
                <a16:creationId xmlns:a16="http://schemas.microsoft.com/office/drawing/2014/main" id="{7E332666-309D-43A5-A272-43CA6C9652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7" name="5 Marcador de número de diapositiva">
            <a:extLst>
              <a:ext uri="{FF2B5EF4-FFF2-40B4-BE49-F238E27FC236}">
                <a16:creationId xmlns:a16="http://schemas.microsoft.com/office/drawing/2014/main" id="{C3C339B1-E045-4487-A457-1A16F5317A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4E29EF-FB2E-4DC3-9474-784A31C7AE0A}" type="slidenum">
              <a:rPr lang="es-ES" altLang="es-ES"/>
              <a:pPr/>
              <a:t>‹Nº›</a:t>
            </a:fld>
            <a:endParaRPr lang="es-ES" altLang="es-ES"/>
          </a:p>
        </p:txBody>
      </p:sp>
    </p:spTree>
    <p:extLst>
      <p:ext uri="{BB962C8B-B14F-4D97-AF65-F5344CB8AC3E}">
        <p14:creationId xmlns:p14="http://schemas.microsoft.com/office/powerpoint/2010/main" val="39723711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1 Marcador de título">
            <a:extLst>
              <a:ext uri="{FF2B5EF4-FFF2-40B4-BE49-F238E27FC236}">
                <a16:creationId xmlns:a16="http://schemas.microsoft.com/office/drawing/2014/main" id="{8E67D4C2-3B76-4F6E-8A8D-3B142F402C10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514350" y="731838"/>
            <a:ext cx="9261475" cy="30495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título del patrón</a:t>
            </a:r>
          </a:p>
        </p:txBody>
      </p:sp>
      <p:sp>
        <p:nvSpPr>
          <p:cNvPr id="1027" name="2 Marcador de texto">
            <a:extLst>
              <a:ext uri="{FF2B5EF4-FFF2-40B4-BE49-F238E27FC236}">
                <a16:creationId xmlns:a16="http://schemas.microsoft.com/office/drawing/2014/main" id="{A203F032-5C0E-4F4F-A7FE-A7F267B05ACD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514350" y="4267200"/>
            <a:ext cx="9261475" cy="1207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163321" tIns="81660" rIns="163321" bIns="8166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ES"/>
              <a:t>Haga clic para modificar el estilo de texto del patrón</a:t>
            </a:r>
          </a:p>
          <a:p>
            <a:pPr lvl="1"/>
            <a:r>
              <a:rPr lang="es-ES" altLang="es-ES"/>
              <a:t>Segundo nivel</a:t>
            </a:r>
          </a:p>
          <a:p>
            <a:pPr lvl="2"/>
            <a:r>
              <a:rPr lang="es-ES" altLang="es-ES"/>
              <a:t>Tercer nivel</a:t>
            </a:r>
          </a:p>
          <a:p>
            <a:pPr lvl="3"/>
            <a:r>
              <a:rPr lang="es-ES" altLang="es-ES"/>
              <a:t>Cuarto nivel</a:t>
            </a:r>
          </a:p>
          <a:p>
            <a:pPr lvl="4"/>
            <a:r>
              <a:rPr lang="es-ES" altLang="es-ES"/>
              <a:t>Quinto nivel</a:t>
            </a:r>
          </a:p>
        </p:txBody>
      </p:sp>
      <p:sp>
        <p:nvSpPr>
          <p:cNvPr id="4" name="3 Marcador de fecha">
            <a:extLst>
              <a:ext uri="{FF2B5EF4-FFF2-40B4-BE49-F238E27FC236}">
                <a16:creationId xmlns:a16="http://schemas.microsoft.com/office/drawing/2014/main" id="{8560813F-EB42-45C5-8649-07BDF54CD1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514350" y="16952913"/>
            <a:ext cx="2401888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l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86463869-34BF-4B5A-9E34-D02BBA46764C}" type="datetimeFigureOut">
              <a:rPr lang="es-ES"/>
              <a:pPr>
                <a:defRPr/>
              </a:pPr>
              <a:t>22/09/2022</a:t>
            </a:fld>
            <a:endParaRPr lang="es-ES"/>
          </a:p>
        </p:txBody>
      </p:sp>
      <p:sp>
        <p:nvSpPr>
          <p:cNvPr id="5" name="4 Marcador de pie de página">
            <a:extLst>
              <a:ext uri="{FF2B5EF4-FFF2-40B4-BE49-F238E27FC236}">
                <a16:creationId xmlns:a16="http://schemas.microsoft.com/office/drawing/2014/main" id="{7F60ED27-DCFB-491B-8BCC-432AA0802B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516313" y="16952913"/>
            <a:ext cx="3257550" cy="974725"/>
          </a:xfrm>
          <a:prstGeom prst="rect">
            <a:avLst/>
          </a:prstGeom>
        </p:spPr>
        <p:txBody>
          <a:bodyPr vert="horz" lIns="163321" tIns="81660" rIns="163321" bIns="81660" rtlCol="0" anchor="ctr"/>
          <a:lstStyle>
            <a:lvl1pPr algn="ctr" defTabSz="1633210" eaLnBrk="1" fontAlgn="auto" hangingPunct="1">
              <a:spcBef>
                <a:spcPts val="0"/>
              </a:spcBef>
              <a:spcAft>
                <a:spcPts val="0"/>
              </a:spcAft>
              <a:defRPr sz="21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s-ES"/>
          </a:p>
        </p:txBody>
      </p:sp>
      <p:sp>
        <p:nvSpPr>
          <p:cNvPr id="6" name="5 Marcador de número de diapositiva">
            <a:extLst>
              <a:ext uri="{FF2B5EF4-FFF2-40B4-BE49-F238E27FC236}">
                <a16:creationId xmlns:a16="http://schemas.microsoft.com/office/drawing/2014/main" id="{95ACF81E-D6C3-40B4-B13D-054339DFC8C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373938" y="16952913"/>
            <a:ext cx="2401887" cy="974725"/>
          </a:xfrm>
          <a:prstGeom prst="rect">
            <a:avLst/>
          </a:prstGeom>
        </p:spPr>
        <p:txBody>
          <a:bodyPr vert="horz" wrap="square" lIns="163321" tIns="81660" rIns="163321" bIns="8166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21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FF61D957-57F9-49F2-B9F5-41CD1C4B1235}" type="slidenum">
              <a:rPr lang="es-ES" altLang="es-ES"/>
              <a:pPr/>
              <a:t>‹Nº›</a:t>
            </a:fld>
            <a:endParaRPr lang="es-ES" alt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1631950" rtl="0" eaLnBrk="0" fontAlgn="base" hangingPunct="0">
        <a:spcBef>
          <a:spcPct val="0"/>
        </a:spcBef>
        <a:spcAft>
          <a:spcPct val="0"/>
        </a:spcAft>
        <a:defRPr sz="79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2pPr>
      <a:lvl3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3pPr>
      <a:lvl4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4pPr>
      <a:lvl5pPr algn="ctr" defTabSz="1631950" rtl="0" eaLnBrk="0" fontAlgn="base" hangingPunct="0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5pPr>
      <a:lvl6pPr marL="4572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6pPr>
      <a:lvl7pPr marL="9144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7pPr>
      <a:lvl8pPr marL="13716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8pPr>
      <a:lvl9pPr marL="1828800" algn="ctr" defTabSz="1631950" rtl="0" fontAlgn="base">
        <a:spcBef>
          <a:spcPct val="0"/>
        </a:spcBef>
        <a:spcAft>
          <a:spcPct val="0"/>
        </a:spcAft>
        <a:defRPr sz="7900">
          <a:solidFill>
            <a:schemeClr val="tx1"/>
          </a:solidFill>
          <a:latin typeface="Calibri" pitchFamily="34" charset="0"/>
        </a:defRPr>
      </a:lvl9pPr>
    </p:titleStyle>
    <p:bodyStyle>
      <a:lvl1pPr marL="611188" indent="-6111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5700" kern="1200">
          <a:solidFill>
            <a:schemeClr val="tx1"/>
          </a:solidFill>
          <a:latin typeface="+mn-lt"/>
          <a:ea typeface="+mn-ea"/>
          <a:cs typeface="+mn-cs"/>
        </a:defRPr>
      </a:lvl1pPr>
      <a:lvl2pPr marL="1325563" indent="-5095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5000" kern="1200">
          <a:solidFill>
            <a:schemeClr val="tx1"/>
          </a:solidFill>
          <a:latin typeface="+mn-lt"/>
          <a:ea typeface="+mn-ea"/>
          <a:cs typeface="+mn-cs"/>
        </a:defRPr>
      </a:lvl2pPr>
      <a:lvl3pPr marL="2039938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4300" kern="1200">
          <a:solidFill>
            <a:schemeClr val="tx1"/>
          </a:solidFill>
          <a:latin typeface="+mn-lt"/>
          <a:ea typeface="+mn-ea"/>
          <a:cs typeface="+mn-cs"/>
        </a:defRPr>
      </a:lvl3pPr>
      <a:lvl4pPr marL="2857500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3600" kern="1200">
          <a:solidFill>
            <a:schemeClr val="tx1"/>
          </a:solidFill>
          <a:latin typeface="+mn-lt"/>
          <a:ea typeface="+mn-ea"/>
          <a:cs typeface="+mn-cs"/>
        </a:defRPr>
      </a:lvl4pPr>
      <a:lvl5pPr marL="3673475" indent="-407988" algn="l" defTabSz="1631950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3600" kern="1200">
          <a:solidFill>
            <a:schemeClr val="tx1"/>
          </a:solidFill>
          <a:latin typeface="+mn-lt"/>
          <a:ea typeface="+mn-ea"/>
          <a:cs typeface="+mn-cs"/>
        </a:defRPr>
      </a:lvl5pPr>
      <a:lvl6pPr marL="449132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6pPr>
      <a:lvl7pPr marL="530793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7pPr>
      <a:lvl8pPr marL="6124537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8pPr>
      <a:lvl9pPr marL="6941142" indent="-408302" algn="l" defTabSz="1633210" rtl="0" eaLnBrk="1" latinLnBrk="0" hangingPunct="1">
        <a:spcBef>
          <a:spcPct val="20000"/>
        </a:spcBef>
        <a:buFont typeface="Arial" pitchFamily="34" charset="0"/>
        <a:buChar char="•"/>
        <a:defRPr sz="3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81660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63321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3pPr>
      <a:lvl4pPr marL="244981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4pPr>
      <a:lvl5pPr marL="326642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5pPr>
      <a:lvl6pPr marL="4083025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6pPr>
      <a:lvl7pPr marL="4899630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7pPr>
      <a:lvl8pPr marL="5716234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8pPr>
      <a:lvl9pPr marL="6532839" algn="l" defTabSz="1633210" rtl="0" eaLnBrk="1" latinLnBrk="0" hangingPunct="1">
        <a:defRPr sz="32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>
            <a:extLst>
              <a:ext uri="{FF2B5EF4-FFF2-40B4-BE49-F238E27FC236}">
                <a16:creationId xmlns:a16="http://schemas.microsoft.com/office/drawing/2014/main" id="{4508A3E8-EFD9-4E37-8FB3-86EB56699B02}"/>
              </a:ext>
            </a:extLst>
          </p:cNvPr>
          <p:cNvSpPr/>
          <p:nvPr/>
        </p:nvSpPr>
        <p:spPr>
          <a:xfrm>
            <a:off x="249238" y="4779963"/>
            <a:ext cx="4713287" cy="3843337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rgbClr val="00577C">
                  <a:alpha val="25000"/>
                </a:srgb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2051" name="1 Título">
            <a:extLst>
              <a:ext uri="{FF2B5EF4-FFF2-40B4-BE49-F238E27FC236}">
                <a16:creationId xmlns:a16="http://schemas.microsoft.com/office/drawing/2014/main" id="{63AD1128-AA76-40B0-B554-27FCB7FBDDC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689100" y="2411413"/>
            <a:ext cx="6334125" cy="741362"/>
          </a:xfrm>
        </p:spPr>
        <p:txBody>
          <a:bodyPr/>
          <a:lstStyle/>
          <a:p>
            <a:pPr eaLnBrk="1" hangingPunct="1"/>
            <a:r>
              <a:rPr lang="es-ES" altLang="es-ES" sz="4000" b="1" dirty="0">
                <a:solidFill>
                  <a:srgbClr val="00577C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Título</a:t>
            </a:r>
          </a:p>
        </p:txBody>
      </p:sp>
      <p:sp>
        <p:nvSpPr>
          <p:cNvPr id="3" name="7 CuadroTexto">
            <a:extLst>
              <a:ext uri="{FF2B5EF4-FFF2-40B4-BE49-F238E27FC236}">
                <a16:creationId xmlns:a16="http://schemas.microsoft.com/office/drawing/2014/main" id="{43CBAA61-C651-478D-B18C-11D1CFA2544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4064000"/>
            <a:ext cx="36893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3200" b="1" dirty="0">
                <a:solidFill>
                  <a:srgbClr val="00577C"/>
                </a:solidFill>
                <a:latin typeface="Arial" panose="020B0604020202020204" pitchFamily="34" charset="0"/>
              </a:rPr>
              <a:t>Objetivo</a:t>
            </a:r>
          </a:p>
        </p:txBody>
      </p:sp>
      <p:sp>
        <p:nvSpPr>
          <p:cNvPr id="2052" name="1 CuadroTexto">
            <a:extLst>
              <a:ext uri="{FF2B5EF4-FFF2-40B4-BE49-F238E27FC236}">
                <a16:creationId xmlns:a16="http://schemas.microsoft.com/office/drawing/2014/main" id="{DCBC0E58-561C-4F62-B159-CFF74BAC0A2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473200" y="1728788"/>
            <a:ext cx="65500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en-US" altLang="es-ES" sz="4000" b="1" dirty="0">
                <a:solidFill>
                  <a:srgbClr val="78BB59"/>
                </a:solidFill>
              </a:rPr>
              <a:t>Proyecto de </a:t>
            </a:r>
            <a:r>
              <a:rPr lang="en-US" altLang="es-ES" sz="4000" b="1" dirty="0" err="1">
                <a:solidFill>
                  <a:srgbClr val="78BB59"/>
                </a:solidFill>
              </a:rPr>
              <a:t>Innovación</a:t>
            </a:r>
            <a:endParaRPr lang="es-ES" altLang="es-ES" sz="4000" b="1" dirty="0">
              <a:solidFill>
                <a:srgbClr val="78BB59"/>
              </a:solidFill>
            </a:endParaRPr>
          </a:p>
        </p:txBody>
      </p:sp>
      <p:sp>
        <p:nvSpPr>
          <p:cNvPr id="26" name="6 CuadroTexto">
            <a:extLst>
              <a:ext uri="{FF2B5EF4-FFF2-40B4-BE49-F238E27FC236}">
                <a16:creationId xmlns:a16="http://schemas.microsoft.com/office/drawing/2014/main" id="{A0045480-0F95-4DCA-85C4-2C7C24AFC293}"/>
              </a:ext>
            </a:extLst>
          </p:cNvPr>
          <p:cNvSpPr txBox="1"/>
          <p:nvPr/>
        </p:nvSpPr>
        <p:spPr>
          <a:xfrm>
            <a:off x="8023225" y="1914525"/>
            <a:ext cx="2051050" cy="461963"/>
          </a:xfrm>
          <a:prstGeom prst="rect">
            <a:avLst/>
          </a:prstGeom>
          <a:solidFill>
            <a:srgbClr val="00577C"/>
          </a:solidFill>
        </p:spPr>
        <p:txBody>
          <a:bodyPr>
            <a:spAutoFit/>
          </a:bodyPr>
          <a:lstStyle/>
          <a:p>
            <a:pPr defTabSz="1633210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s-ES" sz="2400" b="1" dirty="0" err="1">
                <a:solidFill>
                  <a:schemeClr val="bg1"/>
                </a:solidFill>
              </a:rPr>
              <a:t>Ref</a:t>
            </a:r>
            <a:r>
              <a:rPr lang="es-ES" sz="2400" b="1" dirty="0">
                <a:solidFill>
                  <a:schemeClr val="bg1"/>
                </a:solidFill>
              </a:rPr>
              <a:t>:</a:t>
            </a:r>
          </a:p>
        </p:txBody>
      </p:sp>
      <p:sp>
        <p:nvSpPr>
          <p:cNvPr id="2055" name="11 CuadroTexto">
            <a:extLst>
              <a:ext uri="{FF2B5EF4-FFF2-40B4-BE49-F238E27FC236}">
                <a16:creationId xmlns:a16="http://schemas.microsoft.com/office/drawing/2014/main" id="{4A37F1AC-1E6B-4D11-90D5-F1EDEADF67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4927600"/>
            <a:ext cx="360997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latin typeface="Arial" panose="020B0604020202020204" pitchFamily="34" charset="0"/>
              </a:rPr>
              <a:t>Escriba aquí…</a:t>
            </a:r>
          </a:p>
        </p:txBody>
      </p:sp>
      <p:cxnSp>
        <p:nvCxnSpPr>
          <p:cNvPr id="4" name="Conector recto 3">
            <a:extLst>
              <a:ext uri="{FF2B5EF4-FFF2-40B4-BE49-F238E27FC236}">
                <a16:creationId xmlns:a16="http://schemas.microsoft.com/office/drawing/2014/main" id="{7D22CD69-AFAD-44D4-B300-A289496ED94C}"/>
              </a:ext>
            </a:extLst>
          </p:cNvPr>
          <p:cNvCxnSpPr/>
          <p:nvPr/>
        </p:nvCxnSpPr>
        <p:spPr>
          <a:xfrm>
            <a:off x="248543" y="4596606"/>
            <a:ext cx="4570288" cy="0"/>
          </a:xfrm>
          <a:prstGeom prst="line">
            <a:avLst/>
          </a:prstGeom>
          <a:ln>
            <a:solidFill>
              <a:srgbClr val="005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ángulo 32">
            <a:extLst>
              <a:ext uri="{FF2B5EF4-FFF2-40B4-BE49-F238E27FC236}">
                <a16:creationId xmlns:a16="http://schemas.microsoft.com/office/drawing/2014/main" id="{0CA5CF11-1E55-4441-ABDE-A51AC28AD502}"/>
              </a:ext>
            </a:extLst>
          </p:cNvPr>
          <p:cNvSpPr/>
          <p:nvPr/>
        </p:nvSpPr>
        <p:spPr>
          <a:xfrm>
            <a:off x="5249863" y="7246938"/>
            <a:ext cx="4714875" cy="3843337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rgbClr val="00577C">
                  <a:alpha val="25000"/>
                </a:srgb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4" name="7 CuadroTexto">
            <a:extLst>
              <a:ext uri="{FF2B5EF4-FFF2-40B4-BE49-F238E27FC236}">
                <a16:creationId xmlns:a16="http://schemas.microsoft.com/office/drawing/2014/main" id="{47F3309F-DDB6-43E7-B73C-19CBC3DE3B0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3" y="6530975"/>
            <a:ext cx="3690937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3200" b="1" dirty="0">
                <a:solidFill>
                  <a:srgbClr val="00577C"/>
                </a:solidFill>
                <a:latin typeface="Arial" panose="020B0604020202020204" pitchFamily="34" charset="0"/>
              </a:rPr>
              <a:t>Metodología</a:t>
            </a:r>
          </a:p>
        </p:txBody>
      </p:sp>
      <p:sp>
        <p:nvSpPr>
          <p:cNvPr id="35" name="11 CuadroTexto">
            <a:extLst>
              <a:ext uri="{FF2B5EF4-FFF2-40B4-BE49-F238E27FC236}">
                <a16:creationId xmlns:a16="http://schemas.microsoft.com/office/drawing/2014/main" id="{7FEA43B1-EDDB-4C03-9BC9-9ECF481DD4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249863" y="7394575"/>
            <a:ext cx="36115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latin typeface="Arial" panose="020B0604020202020204" pitchFamily="34" charset="0"/>
              </a:rPr>
              <a:t>Escriba aquí…</a:t>
            </a:r>
          </a:p>
        </p:txBody>
      </p:sp>
      <p:cxnSp>
        <p:nvCxnSpPr>
          <p:cNvPr id="36" name="Conector recto 35">
            <a:extLst>
              <a:ext uri="{FF2B5EF4-FFF2-40B4-BE49-F238E27FC236}">
                <a16:creationId xmlns:a16="http://schemas.microsoft.com/office/drawing/2014/main" id="{62821DF5-C80A-4E7F-B648-6DC1D67F0856}"/>
              </a:ext>
            </a:extLst>
          </p:cNvPr>
          <p:cNvCxnSpPr/>
          <p:nvPr/>
        </p:nvCxnSpPr>
        <p:spPr>
          <a:xfrm>
            <a:off x="5249739" y="7065169"/>
            <a:ext cx="4570288" cy="0"/>
          </a:xfrm>
          <a:prstGeom prst="line">
            <a:avLst/>
          </a:prstGeom>
          <a:ln>
            <a:solidFill>
              <a:srgbClr val="005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ángulo 36">
            <a:extLst>
              <a:ext uri="{FF2B5EF4-FFF2-40B4-BE49-F238E27FC236}">
                <a16:creationId xmlns:a16="http://schemas.microsoft.com/office/drawing/2014/main" id="{56BFB9F7-78AC-498A-B199-20900362BE8D}"/>
              </a:ext>
            </a:extLst>
          </p:cNvPr>
          <p:cNvSpPr/>
          <p:nvPr/>
        </p:nvSpPr>
        <p:spPr>
          <a:xfrm>
            <a:off x="249238" y="9937750"/>
            <a:ext cx="4713287" cy="3843338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</a:schemeClr>
              </a:gs>
              <a:gs pos="100000">
                <a:srgbClr val="00577C">
                  <a:alpha val="25000"/>
                </a:srgb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38" name="7 CuadroTexto">
            <a:extLst>
              <a:ext uri="{FF2B5EF4-FFF2-40B4-BE49-F238E27FC236}">
                <a16:creationId xmlns:a16="http://schemas.microsoft.com/office/drawing/2014/main" id="{323DE75F-EFB5-4829-988B-7E179507EFE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9221788"/>
            <a:ext cx="3689350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3200" b="1" dirty="0">
                <a:solidFill>
                  <a:srgbClr val="00577C"/>
                </a:solidFill>
                <a:latin typeface="Arial" panose="020B0604020202020204" pitchFamily="34" charset="0"/>
              </a:rPr>
              <a:t>Resultados</a:t>
            </a:r>
          </a:p>
        </p:txBody>
      </p:sp>
      <p:sp>
        <p:nvSpPr>
          <p:cNvPr id="39" name="11 CuadroTexto">
            <a:extLst>
              <a:ext uri="{FF2B5EF4-FFF2-40B4-BE49-F238E27FC236}">
                <a16:creationId xmlns:a16="http://schemas.microsoft.com/office/drawing/2014/main" id="{D643A292-3580-42C3-B60C-6F49392CFDC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10085388"/>
            <a:ext cx="36099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latin typeface="Arial" panose="020B0604020202020204" pitchFamily="34" charset="0"/>
              </a:rPr>
              <a:t>Escriba aquí…</a:t>
            </a:r>
          </a:p>
        </p:txBody>
      </p:sp>
      <p:cxnSp>
        <p:nvCxnSpPr>
          <p:cNvPr id="40" name="Conector recto 39">
            <a:extLst>
              <a:ext uri="{FF2B5EF4-FFF2-40B4-BE49-F238E27FC236}">
                <a16:creationId xmlns:a16="http://schemas.microsoft.com/office/drawing/2014/main" id="{854A7B4D-0275-41C8-907F-339080D12913}"/>
              </a:ext>
            </a:extLst>
          </p:cNvPr>
          <p:cNvCxnSpPr/>
          <p:nvPr/>
        </p:nvCxnSpPr>
        <p:spPr>
          <a:xfrm>
            <a:off x="248543" y="9759950"/>
            <a:ext cx="4570288" cy="0"/>
          </a:xfrm>
          <a:prstGeom prst="line">
            <a:avLst/>
          </a:prstGeom>
          <a:ln>
            <a:solidFill>
              <a:srgbClr val="005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ángulo 44">
            <a:extLst>
              <a:ext uri="{FF2B5EF4-FFF2-40B4-BE49-F238E27FC236}">
                <a16:creationId xmlns:a16="http://schemas.microsoft.com/office/drawing/2014/main" id="{D3121DCB-FC27-4CC1-B13A-B0B2000F77B4}"/>
              </a:ext>
            </a:extLst>
          </p:cNvPr>
          <p:cNvSpPr/>
          <p:nvPr/>
        </p:nvSpPr>
        <p:spPr>
          <a:xfrm>
            <a:off x="249238" y="14673263"/>
            <a:ext cx="9715500" cy="2825750"/>
          </a:xfrm>
          <a:prstGeom prst="rect">
            <a:avLst/>
          </a:prstGeom>
          <a:gradFill>
            <a:gsLst>
              <a:gs pos="0">
                <a:schemeClr val="accent1">
                  <a:lumMod val="0"/>
                  <a:lumOff val="100000"/>
                  <a:alpha val="50000"/>
                </a:schemeClr>
              </a:gs>
              <a:gs pos="100000">
                <a:srgbClr val="00577C">
                  <a:alpha val="25000"/>
                </a:srgbClr>
              </a:gs>
            </a:gsLst>
            <a:lin ang="5400000" scaled="1"/>
          </a:gradFill>
          <a:ln w="63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s-ES"/>
          </a:p>
        </p:txBody>
      </p:sp>
      <p:sp>
        <p:nvSpPr>
          <p:cNvPr id="46" name="7 CuadroTexto">
            <a:extLst>
              <a:ext uri="{FF2B5EF4-FFF2-40B4-BE49-F238E27FC236}">
                <a16:creationId xmlns:a16="http://schemas.microsoft.com/office/drawing/2014/main" id="{578F4BF9-B9B8-4C3F-9A35-5772B18CA39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13957300"/>
            <a:ext cx="7605712" cy="584200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3200" b="1" dirty="0">
                <a:solidFill>
                  <a:srgbClr val="00577C"/>
                </a:solidFill>
                <a:latin typeface="Arial" panose="020B0604020202020204" pitchFamily="34" charset="0"/>
              </a:rPr>
              <a:t>Conclusiones</a:t>
            </a:r>
          </a:p>
        </p:txBody>
      </p:sp>
      <p:sp>
        <p:nvSpPr>
          <p:cNvPr id="47" name="11 CuadroTexto">
            <a:extLst>
              <a:ext uri="{FF2B5EF4-FFF2-40B4-BE49-F238E27FC236}">
                <a16:creationId xmlns:a16="http://schemas.microsoft.com/office/drawing/2014/main" id="{F4C3D543-7684-4F48-A1C5-751AA77CBF7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49238" y="14820900"/>
            <a:ext cx="74422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latin typeface="Arial" panose="020B0604020202020204" pitchFamily="34" charset="0"/>
              </a:rPr>
              <a:t>Escriba aquí…</a:t>
            </a:r>
          </a:p>
        </p:txBody>
      </p:sp>
      <p:cxnSp>
        <p:nvCxnSpPr>
          <p:cNvPr id="48" name="Conector recto 47">
            <a:extLst>
              <a:ext uri="{FF2B5EF4-FFF2-40B4-BE49-F238E27FC236}">
                <a16:creationId xmlns:a16="http://schemas.microsoft.com/office/drawing/2014/main" id="{42CC7B33-2B55-4CDC-8EDB-603C4AA89127}"/>
              </a:ext>
            </a:extLst>
          </p:cNvPr>
          <p:cNvCxnSpPr/>
          <p:nvPr/>
        </p:nvCxnSpPr>
        <p:spPr>
          <a:xfrm>
            <a:off x="248543" y="14490700"/>
            <a:ext cx="9716195" cy="0"/>
          </a:xfrm>
          <a:prstGeom prst="line">
            <a:avLst/>
          </a:prstGeom>
          <a:ln>
            <a:solidFill>
              <a:srgbClr val="00577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9" name="5 CuadroTexto">
            <a:extLst>
              <a:ext uri="{FF2B5EF4-FFF2-40B4-BE49-F238E27FC236}">
                <a16:creationId xmlns:a16="http://schemas.microsoft.com/office/drawing/2014/main" id="{7FD65AEE-6762-4C34-AFEA-D812B3C5005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89100" y="3119438"/>
            <a:ext cx="6657975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57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50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43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defTabSz="163195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36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Autores:</a:t>
            </a: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endParaRPr lang="es-ES" altLang="es-ES" sz="1800" dirty="0">
              <a:solidFill>
                <a:schemeClr val="tx1">
                  <a:lumMod val="75000"/>
                  <a:lumOff val="25000"/>
                </a:schemeClr>
              </a:solidFill>
              <a:latin typeface="Arial" panose="020B0604020202020204" pitchFamily="34" charset="0"/>
            </a:endParaRPr>
          </a:p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s-ES" altLang="es-ES" sz="1800" dirty="0">
                <a:solidFill>
                  <a:schemeClr val="tx1">
                    <a:lumMod val="75000"/>
                    <a:lumOff val="25000"/>
                  </a:schemeClr>
                </a:solidFill>
                <a:latin typeface="Arial" panose="020B0604020202020204" pitchFamily="34" charset="0"/>
              </a:rPr>
              <a:t>Centro de Trabajo: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208</TotalTime>
  <Words>28</Words>
  <Application>Microsoft Office PowerPoint</Application>
  <PresentationFormat>Personalizado</PresentationFormat>
  <Paragraphs>14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Título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nsalvador</dc:creator>
  <cp:lastModifiedBy>Bernal P</cp:lastModifiedBy>
  <cp:revision>52</cp:revision>
  <dcterms:created xsi:type="dcterms:W3CDTF">2012-12-04T16:43:03Z</dcterms:created>
  <dcterms:modified xsi:type="dcterms:W3CDTF">2022-09-22T13:04:53Z</dcterms:modified>
</cp:coreProperties>
</file>